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69" r:id="rId5"/>
    <p:sldId id="274" r:id="rId6"/>
    <p:sldId id="282" r:id="rId7"/>
    <p:sldId id="288" r:id="rId8"/>
    <p:sldId id="291" r:id="rId9"/>
    <p:sldId id="301" r:id="rId10"/>
    <p:sldId id="302" r:id="rId11"/>
    <p:sldId id="303" r:id="rId12"/>
    <p:sldId id="279" r:id="rId13"/>
    <p:sldId id="280" r:id="rId14"/>
    <p:sldId id="304" r:id="rId15"/>
    <p:sldId id="258" r:id="rId16"/>
    <p:sldId id="263" r:id="rId17"/>
    <p:sldId id="295" r:id="rId18"/>
    <p:sldId id="305" r:id="rId19"/>
    <p:sldId id="271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4A4"/>
    <a:srgbClr val="0055A5"/>
    <a:srgbClr val="9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2FDBB-63BC-4530-BF5D-005D0DB72142}" v="37" dt="2023-06-20T14:22:42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4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Novakowski" userId="ed3c74c5-276e-42c5-b6a5-7e20db854cb4" providerId="ADAL" clId="{28B2FDBB-63BC-4530-BF5D-005D0DB72142}"/>
    <pc:docChg chg="undo custSel modSld">
      <pc:chgData name="Matt Novakowski" userId="ed3c74c5-276e-42c5-b6a5-7e20db854cb4" providerId="ADAL" clId="{28B2FDBB-63BC-4530-BF5D-005D0DB72142}" dt="2023-06-20T14:22:57.275" v="372" actId="208"/>
      <pc:docMkLst>
        <pc:docMk/>
      </pc:docMkLst>
      <pc:sldChg chg="addSp modSp mod">
        <pc:chgData name="Matt Novakowski" userId="ed3c74c5-276e-42c5-b6a5-7e20db854cb4" providerId="ADAL" clId="{28B2FDBB-63BC-4530-BF5D-005D0DB72142}" dt="2023-06-20T14:11:26.202" v="234" actId="207"/>
        <pc:sldMkLst>
          <pc:docMk/>
          <pc:sldMk cId="1066326694" sldId="258"/>
        </pc:sldMkLst>
        <pc:spChg chg="mod">
          <ac:chgData name="Matt Novakowski" userId="ed3c74c5-276e-42c5-b6a5-7e20db854cb4" providerId="ADAL" clId="{28B2FDBB-63BC-4530-BF5D-005D0DB72142}" dt="2023-06-20T14:11:26.202" v="234" actId="207"/>
          <ac:spMkLst>
            <pc:docMk/>
            <pc:sldMk cId="1066326694" sldId="258"/>
            <ac:spMk id="2" creationId="{00000000-0000-0000-0000-000000000000}"/>
          </ac:spMkLst>
        </pc:spChg>
        <pc:spChg chg="add mod ord">
          <ac:chgData name="Matt Novakowski" userId="ed3c74c5-276e-42c5-b6a5-7e20db854cb4" providerId="ADAL" clId="{28B2FDBB-63BC-4530-BF5D-005D0DB72142}" dt="2023-06-20T14:06:58.520" v="193" actId="167"/>
          <ac:spMkLst>
            <pc:docMk/>
            <pc:sldMk cId="1066326694" sldId="258"/>
            <ac:spMk id="3" creationId="{635ED2DB-AA2B-7CFF-239E-CF93B0713A4E}"/>
          </ac:spMkLst>
        </pc:spChg>
        <pc:picChg chg="add mod">
          <ac:chgData name="Matt Novakowski" userId="ed3c74c5-276e-42c5-b6a5-7e20db854cb4" providerId="ADAL" clId="{28B2FDBB-63BC-4530-BF5D-005D0DB72142}" dt="2023-06-20T14:11:22.513" v="233"/>
          <ac:picMkLst>
            <pc:docMk/>
            <pc:sldMk cId="1066326694" sldId="258"/>
            <ac:picMk id="4" creationId="{F523E1DA-FE1E-CBCE-A786-A38F388C4BC1}"/>
          </ac:picMkLst>
        </pc:picChg>
      </pc:sldChg>
      <pc:sldChg chg="addSp modSp mod">
        <pc:chgData name="Matt Novakowski" userId="ed3c74c5-276e-42c5-b6a5-7e20db854cb4" providerId="ADAL" clId="{28B2FDBB-63BC-4530-BF5D-005D0DB72142}" dt="2023-06-20T14:11:59.965" v="273" actId="20577"/>
        <pc:sldMkLst>
          <pc:docMk/>
          <pc:sldMk cId="829495444" sldId="263"/>
        </pc:sldMkLst>
        <pc:spChg chg="mod">
          <ac:chgData name="Matt Novakowski" userId="ed3c74c5-276e-42c5-b6a5-7e20db854cb4" providerId="ADAL" clId="{28B2FDBB-63BC-4530-BF5D-005D0DB72142}" dt="2023-06-20T14:11:35.067" v="235" actId="207"/>
          <ac:spMkLst>
            <pc:docMk/>
            <pc:sldMk cId="829495444" sldId="263"/>
            <ac:spMk id="2" creationId="{863B1EC9-0F66-4947-A013-1F12E459C200}"/>
          </ac:spMkLst>
        </pc:spChg>
        <pc:spChg chg="mod">
          <ac:chgData name="Matt Novakowski" userId="ed3c74c5-276e-42c5-b6a5-7e20db854cb4" providerId="ADAL" clId="{28B2FDBB-63BC-4530-BF5D-005D0DB72142}" dt="2023-06-20T14:11:42.850" v="237" actId="207"/>
          <ac:spMkLst>
            <pc:docMk/>
            <pc:sldMk cId="829495444" sldId="263"/>
            <ac:spMk id="3" creationId="{3C53407D-BB9F-4CD7-8357-6CCF58937D74}"/>
          </ac:spMkLst>
        </pc:spChg>
        <pc:spChg chg="mod">
          <ac:chgData name="Matt Novakowski" userId="ed3c74c5-276e-42c5-b6a5-7e20db854cb4" providerId="ADAL" clId="{28B2FDBB-63BC-4530-BF5D-005D0DB72142}" dt="2023-06-20T14:11:59.965" v="273" actId="20577"/>
          <ac:spMkLst>
            <pc:docMk/>
            <pc:sldMk cId="829495444" sldId="263"/>
            <ac:spMk id="4" creationId="{4EEA2CDB-0DA6-47C2-B568-FF2D6ADF2434}"/>
          </ac:spMkLst>
        </pc:spChg>
        <pc:spChg chg="add mod ord">
          <ac:chgData name="Matt Novakowski" userId="ed3c74c5-276e-42c5-b6a5-7e20db854cb4" providerId="ADAL" clId="{28B2FDBB-63BC-4530-BF5D-005D0DB72142}" dt="2023-06-20T14:07:07.209" v="195" actId="167"/>
          <ac:spMkLst>
            <pc:docMk/>
            <pc:sldMk cId="829495444" sldId="263"/>
            <ac:spMk id="5" creationId="{3D15F8CF-4A45-5CE5-2140-AB735E6F6EDD}"/>
          </ac:spMkLst>
        </pc:spChg>
        <pc:picChg chg="add mod">
          <ac:chgData name="Matt Novakowski" userId="ed3c74c5-276e-42c5-b6a5-7e20db854cb4" providerId="ADAL" clId="{28B2FDBB-63BC-4530-BF5D-005D0DB72142}" dt="2023-06-20T14:11:37.219" v="236"/>
          <ac:picMkLst>
            <pc:docMk/>
            <pc:sldMk cId="829495444" sldId="263"/>
            <ac:picMk id="6" creationId="{1EA27171-8A12-5F3B-7A24-9B3213CE4952}"/>
          </ac:picMkLst>
        </pc:picChg>
      </pc:sldChg>
      <pc:sldChg chg="addSp delSp modSp mod">
        <pc:chgData name="Matt Novakowski" userId="ed3c74c5-276e-42c5-b6a5-7e20db854cb4" providerId="ADAL" clId="{28B2FDBB-63BC-4530-BF5D-005D0DB72142}" dt="2023-06-20T14:22:10.361" v="368" actId="208"/>
        <pc:sldMkLst>
          <pc:docMk/>
          <pc:sldMk cId="627840164" sldId="269"/>
        </pc:sldMkLst>
        <pc:spChg chg="mod">
          <ac:chgData name="Matt Novakowski" userId="ed3c74c5-276e-42c5-b6a5-7e20db854cb4" providerId="ADAL" clId="{28B2FDBB-63BC-4530-BF5D-005D0DB72142}" dt="2023-06-20T14:22:06.384" v="367" actId="207"/>
          <ac:spMkLst>
            <pc:docMk/>
            <pc:sldMk cId="627840164" sldId="269"/>
            <ac:spMk id="7" creationId="{0ED3247C-73AF-4FF4-8F97-D860B2DDEF3B}"/>
          </ac:spMkLst>
        </pc:spChg>
        <pc:spChg chg="mod">
          <ac:chgData name="Matt Novakowski" userId="ed3c74c5-276e-42c5-b6a5-7e20db854cb4" providerId="ADAL" clId="{28B2FDBB-63BC-4530-BF5D-005D0DB72142}" dt="2023-06-20T13:57:33.837" v="120" actId="207"/>
          <ac:spMkLst>
            <pc:docMk/>
            <pc:sldMk cId="627840164" sldId="269"/>
            <ac:spMk id="16" creationId="{00000000-0000-0000-0000-000000000000}"/>
          </ac:spMkLst>
        </pc:spChg>
        <pc:picChg chg="del">
          <ac:chgData name="Matt Novakowski" userId="ed3c74c5-276e-42c5-b6a5-7e20db854cb4" providerId="ADAL" clId="{28B2FDBB-63BC-4530-BF5D-005D0DB72142}" dt="2023-06-20T13:54:27.290" v="62" actId="478"/>
          <ac:picMkLst>
            <pc:docMk/>
            <pc:sldMk cId="627840164" sldId="269"/>
            <ac:picMk id="3" creationId="{6B3F5AB3-14B3-3942-83D5-90F0FAB60D55}"/>
          </ac:picMkLst>
        </pc:picChg>
        <pc:picChg chg="del">
          <ac:chgData name="Matt Novakowski" userId="ed3c74c5-276e-42c5-b6a5-7e20db854cb4" providerId="ADAL" clId="{28B2FDBB-63BC-4530-BF5D-005D0DB72142}" dt="2023-06-20T13:53:37.394" v="7" actId="478"/>
          <ac:picMkLst>
            <pc:docMk/>
            <pc:sldMk cId="627840164" sldId="269"/>
            <ac:picMk id="4" creationId="{F4890018-A884-4446-8BB6-F36FD6986D7E}"/>
          </ac:picMkLst>
        </pc:picChg>
        <pc:picChg chg="add mod">
          <ac:chgData name="Matt Novakowski" userId="ed3c74c5-276e-42c5-b6a5-7e20db854cb4" providerId="ADAL" clId="{28B2FDBB-63BC-4530-BF5D-005D0DB72142}" dt="2023-06-20T14:22:10.361" v="368" actId="208"/>
          <ac:picMkLst>
            <pc:docMk/>
            <pc:sldMk cId="627840164" sldId="269"/>
            <ac:picMk id="6" creationId="{F592525E-FE3C-29A7-D706-5E0E10CE3786}"/>
          </ac:picMkLst>
        </pc:picChg>
        <pc:picChg chg="add del mod">
          <ac:chgData name="Matt Novakowski" userId="ed3c74c5-276e-42c5-b6a5-7e20db854cb4" providerId="ADAL" clId="{28B2FDBB-63BC-4530-BF5D-005D0DB72142}" dt="2023-06-20T13:55:44.426" v="73" actId="478"/>
          <ac:picMkLst>
            <pc:docMk/>
            <pc:sldMk cId="627840164" sldId="269"/>
            <ac:picMk id="8" creationId="{3A3C3AF1-B5FA-9771-D17A-8F0DE8D4A36B}"/>
          </ac:picMkLst>
        </pc:picChg>
        <pc:picChg chg="add mod">
          <ac:chgData name="Matt Novakowski" userId="ed3c74c5-276e-42c5-b6a5-7e20db854cb4" providerId="ADAL" clId="{28B2FDBB-63BC-4530-BF5D-005D0DB72142}" dt="2023-06-20T13:56:10.036" v="77" actId="1076"/>
          <ac:picMkLst>
            <pc:docMk/>
            <pc:sldMk cId="627840164" sldId="269"/>
            <ac:picMk id="11" creationId="{BF10E80A-A6C2-CA12-8158-048C520A3FE7}"/>
          </ac:picMkLst>
        </pc:picChg>
      </pc:sldChg>
      <pc:sldChg chg="addSp delSp modSp mod">
        <pc:chgData name="Matt Novakowski" userId="ed3c74c5-276e-42c5-b6a5-7e20db854cb4" providerId="ADAL" clId="{28B2FDBB-63BC-4530-BF5D-005D0DB72142}" dt="2023-06-20T14:14:04.011" v="293" actId="1076"/>
        <pc:sldMkLst>
          <pc:docMk/>
          <pc:sldMk cId="63034981" sldId="271"/>
        </pc:sldMkLst>
        <pc:spChg chg="del">
          <ac:chgData name="Matt Novakowski" userId="ed3c74c5-276e-42c5-b6a5-7e20db854cb4" providerId="ADAL" clId="{28B2FDBB-63BC-4530-BF5D-005D0DB72142}" dt="2023-06-20T14:13:59.011" v="292" actId="478"/>
          <ac:spMkLst>
            <pc:docMk/>
            <pc:sldMk cId="63034981" sldId="271"/>
            <ac:spMk id="2" creationId="{00000000-0000-0000-0000-000000000000}"/>
          </ac:spMkLst>
        </pc:spChg>
        <pc:spChg chg="del">
          <ac:chgData name="Matt Novakowski" userId="ed3c74c5-276e-42c5-b6a5-7e20db854cb4" providerId="ADAL" clId="{28B2FDBB-63BC-4530-BF5D-005D0DB72142}" dt="2023-06-20T14:13:56.483" v="291" actId="478"/>
          <ac:spMkLst>
            <pc:docMk/>
            <pc:sldMk cId="63034981" sldId="271"/>
            <ac:spMk id="5" creationId="{00000000-0000-0000-0000-000000000000}"/>
          </ac:spMkLst>
        </pc:spChg>
        <pc:spChg chg="add mod ord">
          <ac:chgData name="Matt Novakowski" userId="ed3c74c5-276e-42c5-b6a5-7e20db854cb4" providerId="ADAL" clId="{28B2FDBB-63BC-4530-BF5D-005D0DB72142}" dt="2023-06-20T14:07:31.314" v="201" actId="167"/>
          <ac:spMkLst>
            <pc:docMk/>
            <pc:sldMk cId="63034981" sldId="271"/>
            <ac:spMk id="6" creationId="{CFB46619-D0F7-7C1A-82F9-039174F657E9}"/>
          </ac:spMkLst>
        </pc:spChg>
        <pc:picChg chg="add mod">
          <ac:chgData name="Matt Novakowski" userId="ed3c74c5-276e-42c5-b6a5-7e20db854cb4" providerId="ADAL" clId="{28B2FDBB-63BC-4530-BF5D-005D0DB72142}" dt="2023-06-20T14:14:04.011" v="293" actId="1076"/>
          <ac:picMkLst>
            <pc:docMk/>
            <pc:sldMk cId="63034981" sldId="271"/>
            <ac:picMk id="7" creationId="{D147C72B-D6FB-D81D-9243-759FE92BB295}"/>
          </ac:picMkLst>
        </pc:picChg>
        <pc:picChg chg="del">
          <ac:chgData name="Matt Novakowski" userId="ed3c74c5-276e-42c5-b6a5-7e20db854cb4" providerId="ADAL" clId="{28B2FDBB-63BC-4530-BF5D-005D0DB72142}" dt="2023-06-20T14:13:16.635" v="285" actId="478"/>
          <ac:picMkLst>
            <pc:docMk/>
            <pc:sldMk cId="63034981" sldId="271"/>
            <ac:picMk id="9" creationId="{381EF297-30A9-5B4A-BEF3-1215484B6561}"/>
          </ac:picMkLst>
        </pc:picChg>
      </pc:sldChg>
      <pc:sldChg chg="addSp modSp mod">
        <pc:chgData name="Matt Novakowski" userId="ed3c74c5-276e-42c5-b6a5-7e20db854cb4" providerId="ADAL" clId="{28B2FDBB-63BC-4530-BF5D-005D0DB72142}" dt="2023-06-20T14:09:45.019" v="218" actId="207"/>
        <pc:sldMkLst>
          <pc:docMk/>
          <pc:sldMk cId="1158678587" sldId="274"/>
        </pc:sldMkLst>
        <pc:spChg chg="mod">
          <ac:chgData name="Matt Novakowski" userId="ed3c74c5-276e-42c5-b6a5-7e20db854cb4" providerId="ADAL" clId="{28B2FDBB-63BC-4530-BF5D-005D0DB72142}" dt="2023-06-20T14:04:48.158" v="163" actId="208"/>
          <ac:spMkLst>
            <pc:docMk/>
            <pc:sldMk cId="1158678587" sldId="274"/>
            <ac:spMk id="4" creationId="{00000000-0000-0000-0000-000000000000}"/>
          </ac:spMkLst>
        </pc:spChg>
        <pc:spChg chg="mod">
          <ac:chgData name="Matt Novakowski" userId="ed3c74c5-276e-42c5-b6a5-7e20db854cb4" providerId="ADAL" clId="{28B2FDBB-63BC-4530-BF5D-005D0DB72142}" dt="2023-06-20T14:09:45.019" v="218" actId="207"/>
          <ac:spMkLst>
            <pc:docMk/>
            <pc:sldMk cId="1158678587" sldId="274"/>
            <ac:spMk id="6" creationId="{00000000-0000-0000-0000-000000000000}"/>
          </ac:spMkLst>
        </pc:spChg>
        <pc:spChg chg="mod">
          <ac:chgData name="Matt Novakowski" userId="ed3c74c5-276e-42c5-b6a5-7e20db854cb4" providerId="ADAL" clId="{28B2FDBB-63BC-4530-BF5D-005D0DB72142}" dt="2023-06-20T14:04:51.744" v="164" actId="208"/>
          <ac:spMkLst>
            <pc:docMk/>
            <pc:sldMk cId="1158678587" sldId="274"/>
            <ac:spMk id="11" creationId="{00000000-0000-0000-0000-000000000000}"/>
          </ac:spMkLst>
        </pc:spChg>
        <pc:spChg chg="add mod ord">
          <ac:chgData name="Matt Novakowski" userId="ed3c74c5-276e-42c5-b6a5-7e20db854cb4" providerId="ADAL" clId="{28B2FDBB-63BC-4530-BF5D-005D0DB72142}" dt="2023-06-20T14:04:08.252" v="160" actId="1076"/>
          <ac:spMkLst>
            <pc:docMk/>
            <pc:sldMk cId="1158678587" sldId="274"/>
            <ac:spMk id="12" creationId="{D23A197B-5DA8-4B06-546F-BD4BA4E32ED7}"/>
          </ac:spMkLst>
        </pc:spChg>
        <pc:picChg chg="add mod">
          <ac:chgData name="Matt Novakowski" userId="ed3c74c5-276e-42c5-b6a5-7e20db854cb4" providerId="ADAL" clId="{28B2FDBB-63BC-4530-BF5D-005D0DB72142}" dt="2023-06-20T14:03:55.716" v="158" actId="1076"/>
          <ac:picMkLst>
            <pc:docMk/>
            <pc:sldMk cId="1158678587" sldId="274"/>
            <ac:picMk id="8" creationId="{585BEDDF-601C-7B28-1C3D-A06B7494CB62}"/>
          </ac:picMkLst>
        </pc:picChg>
        <pc:cxnChg chg="mod">
          <ac:chgData name="Matt Novakowski" userId="ed3c74c5-276e-42c5-b6a5-7e20db854cb4" providerId="ADAL" clId="{28B2FDBB-63BC-4530-BF5D-005D0DB72142}" dt="2023-06-20T14:04:37.971" v="162" actId="208"/>
          <ac:cxnSpMkLst>
            <pc:docMk/>
            <pc:sldMk cId="1158678587" sldId="274"/>
            <ac:cxnSpMk id="10" creationId="{00000000-0000-0000-0000-000000000000}"/>
          </ac:cxnSpMkLst>
        </pc:cxnChg>
      </pc:sldChg>
      <pc:sldChg chg="addSp modSp mod">
        <pc:chgData name="Matt Novakowski" userId="ed3c74c5-276e-42c5-b6a5-7e20db854cb4" providerId="ADAL" clId="{28B2FDBB-63BC-4530-BF5D-005D0DB72142}" dt="2023-06-20T14:10:30.453" v="224" actId="208"/>
        <pc:sldMkLst>
          <pc:docMk/>
          <pc:sldMk cId="594179884" sldId="279"/>
        </pc:sldMkLst>
        <pc:spChg chg="add mod ord">
          <ac:chgData name="Matt Novakowski" userId="ed3c74c5-276e-42c5-b6a5-7e20db854cb4" providerId="ADAL" clId="{28B2FDBB-63BC-4530-BF5D-005D0DB72142}" dt="2023-06-20T14:06:40.425" v="187" actId="167"/>
          <ac:spMkLst>
            <pc:docMk/>
            <pc:sldMk cId="594179884" sldId="279"/>
            <ac:spMk id="2" creationId="{9B64F431-1002-4E77-F29F-66F6535EEEEA}"/>
          </ac:spMkLst>
        </pc:spChg>
        <pc:spChg chg="mod">
          <ac:chgData name="Matt Novakowski" userId="ed3c74c5-276e-42c5-b6a5-7e20db854cb4" providerId="ADAL" clId="{28B2FDBB-63BC-4530-BF5D-005D0DB72142}" dt="2023-06-20T14:10:22.514" v="222" actId="207"/>
          <ac:spMkLst>
            <pc:docMk/>
            <pc:sldMk cId="594179884" sldId="279"/>
            <ac:spMk id="6" creationId="{00000000-0000-0000-0000-000000000000}"/>
          </ac:spMkLst>
        </pc:spChg>
        <pc:spChg chg="mod">
          <ac:chgData name="Matt Novakowski" userId="ed3c74c5-276e-42c5-b6a5-7e20db854cb4" providerId="ADAL" clId="{28B2FDBB-63BC-4530-BF5D-005D0DB72142}" dt="2023-06-20T14:10:26.261" v="223" actId="207"/>
          <ac:spMkLst>
            <pc:docMk/>
            <pc:sldMk cId="594179884" sldId="279"/>
            <ac:spMk id="7" creationId="{2331DC76-30FE-4432-8206-DD2D41D45578}"/>
          </ac:spMkLst>
        </pc:spChg>
        <pc:picChg chg="add mod">
          <ac:chgData name="Matt Novakowski" userId="ed3c74c5-276e-42c5-b6a5-7e20db854cb4" providerId="ADAL" clId="{28B2FDBB-63BC-4530-BF5D-005D0DB72142}" dt="2023-06-20T14:10:15.458" v="221"/>
          <ac:picMkLst>
            <pc:docMk/>
            <pc:sldMk cId="594179884" sldId="279"/>
            <ac:picMk id="3" creationId="{6EE582BB-9B0E-11AA-0FFC-D68166723275}"/>
          </ac:picMkLst>
        </pc:picChg>
        <pc:cxnChg chg="mod">
          <ac:chgData name="Matt Novakowski" userId="ed3c74c5-276e-42c5-b6a5-7e20db854cb4" providerId="ADAL" clId="{28B2FDBB-63BC-4530-BF5D-005D0DB72142}" dt="2023-06-20T14:10:30.453" v="224" actId="208"/>
          <ac:cxnSpMkLst>
            <pc:docMk/>
            <pc:sldMk cId="594179884" sldId="279"/>
            <ac:cxnSpMk id="9" creationId="{00000000-0000-0000-0000-000000000000}"/>
          </ac:cxnSpMkLst>
        </pc:cxnChg>
      </pc:sldChg>
      <pc:sldChg chg="addSp modSp mod">
        <pc:chgData name="Matt Novakowski" userId="ed3c74c5-276e-42c5-b6a5-7e20db854cb4" providerId="ADAL" clId="{28B2FDBB-63BC-4530-BF5D-005D0DB72142}" dt="2023-06-20T14:22:42.264" v="371" actId="208"/>
        <pc:sldMkLst>
          <pc:docMk/>
          <pc:sldMk cId="3823216594" sldId="280"/>
        </pc:sldMkLst>
        <pc:spChg chg="add mod ord">
          <ac:chgData name="Matt Novakowski" userId="ed3c74c5-276e-42c5-b6a5-7e20db854cb4" providerId="ADAL" clId="{28B2FDBB-63BC-4530-BF5D-005D0DB72142}" dt="2023-06-20T14:06:49.165" v="189" actId="167"/>
          <ac:spMkLst>
            <pc:docMk/>
            <pc:sldMk cId="3823216594" sldId="280"/>
            <ac:spMk id="2" creationId="{4D656B8A-6EF4-AF1B-AFB5-9E6C1C1CC042}"/>
          </ac:spMkLst>
        </pc:spChg>
        <pc:spChg chg="mod">
          <ac:chgData name="Matt Novakowski" userId="ed3c74c5-276e-42c5-b6a5-7e20db854cb4" providerId="ADAL" clId="{28B2FDBB-63BC-4530-BF5D-005D0DB72142}" dt="2023-06-20T14:10:40.780" v="226" actId="207"/>
          <ac:spMkLst>
            <pc:docMk/>
            <pc:sldMk cId="3823216594" sldId="280"/>
            <ac:spMk id="6" creationId="{00000000-0000-0000-0000-000000000000}"/>
          </ac:spMkLst>
        </pc:spChg>
        <pc:picChg chg="add mod">
          <ac:chgData name="Matt Novakowski" userId="ed3c74c5-276e-42c5-b6a5-7e20db854cb4" providerId="ADAL" clId="{28B2FDBB-63BC-4530-BF5D-005D0DB72142}" dt="2023-06-20T14:10:37.139" v="225"/>
          <ac:picMkLst>
            <pc:docMk/>
            <pc:sldMk cId="3823216594" sldId="280"/>
            <ac:picMk id="3" creationId="{A132CB12-040B-0E54-ECB9-C7E3C453584F}"/>
          </ac:picMkLst>
        </pc:picChg>
        <pc:picChg chg="mod">
          <ac:chgData name="Matt Novakowski" userId="ed3c74c5-276e-42c5-b6a5-7e20db854cb4" providerId="ADAL" clId="{28B2FDBB-63BC-4530-BF5D-005D0DB72142}" dt="2023-06-20T14:22:42.264" v="371" actId="208"/>
          <ac:picMkLst>
            <pc:docMk/>
            <pc:sldMk cId="3823216594" sldId="280"/>
            <ac:picMk id="1028" creationId="{FC7015F4-AFB4-4BB5-906C-86739F4F0445}"/>
          </ac:picMkLst>
        </pc:picChg>
      </pc:sldChg>
      <pc:sldChg chg="addSp delSp modSp mod">
        <pc:chgData name="Matt Novakowski" userId="ed3c74c5-276e-42c5-b6a5-7e20db854cb4" providerId="ADAL" clId="{28B2FDBB-63BC-4530-BF5D-005D0DB72142}" dt="2023-06-20T14:21:55.992" v="366" actId="208"/>
        <pc:sldMkLst>
          <pc:docMk/>
          <pc:sldMk cId="822360511" sldId="281"/>
        </pc:sldMkLst>
        <pc:spChg chg="add mod ord">
          <ac:chgData name="Matt Novakowski" userId="ed3c74c5-276e-42c5-b6a5-7e20db854cb4" providerId="ADAL" clId="{28B2FDBB-63BC-4530-BF5D-005D0DB72142}" dt="2023-06-20T14:16:34.127" v="337" actId="167"/>
          <ac:spMkLst>
            <pc:docMk/>
            <pc:sldMk cId="822360511" sldId="281"/>
            <ac:spMk id="3" creationId="{5F6C45F9-57FF-BAC0-4418-0881A53AE54D}"/>
          </ac:spMkLst>
        </pc:spChg>
        <pc:spChg chg="del">
          <ac:chgData name="Matt Novakowski" userId="ed3c74c5-276e-42c5-b6a5-7e20db854cb4" providerId="ADAL" clId="{28B2FDBB-63BC-4530-BF5D-005D0DB72142}" dt="2023-06-20T14:14:57.862" v="323" actId="478"/>
          <ac:spMkLst>
            <pc:docMk/>
            <pc:sldMk cId="822360511" sldId="281"/>
            <ac:spMk id="4" creationId="{00000000-0000-0000-0000-000000000000}"/>
          </ac:spMkLst>
        </pc:spChg>
        <pc:spChg chg="del">
          <ac:chgData name="Matt Novakowski" userId="ed3c74c5-276e-42c5-b6a5-7e20db854cb4" providerId="ADAL" clId="{28B2FDBB-63BC-4530-BF5D-005D0DB72142}" dt="2023-06-20T14:14:56.883" v="322" actId="478"/>
          <ac:spMkLst>
            <pc:docMk/>
            <pc:sldMk cId="822360511" sldId="281"/>
            <ac:spMk id="5" creationId="{00000000-0000-0000-0000-000000000000}"/>
          </ac:spMkLst>
        </pc:spChg>
        <pc:spChg chg="add del mod">
          <ac:chgData name="Matt Novakowski" userId="ed3c74c5-276e-42c5-b6a5-7e20db854cb4" providerId="ADAL" clId="{28B2FDBB-63BC-4530-BF5D-005D0DB72142}" dt="2023-06-20T14:17:08.366" v="341" actId="208"/>
          <ac:spMkLst>
            <pc:docMk/>
            <pc:sldMk cId="822360511" sldId="281"/>
            <ac:spMk id="9" creationId="{00000000-0000-0000-0000-000000000000}"/>
          </ac:spMkLst>
        </pc:spChg>
        <pc:spChg chg="mod">
          <ac:chgData name="Matt Novakowski" userId="ed3c74c5-276e-42c5-b6a5-7e20db854cb4" providerId="ADAL" clId="{28B2FDBB-63BC-4530-BF5D-005D0DB72142}" dt="2023-06-20T14:15:14.893" v="331" actId="14100"/>
          <ac:spMkLst>
            <pc:docMk/>
            <pc:sldMk cId="822360511" sldId="281"/>
            <ac:spMk id="10" creationId="{00000000-0000-0000-0000-000000000000}"/>
          </ac:spMkLst>
        </pc:spChg>
        <pc:spChg chg="mod">
          <ac:chgData name="Matt Novakowski" userId="ed3c74c5-276e-42c5-b6a5-7e20db854cb4" providerId="ADAL" clId="{28B2FDBB-63BC-4530-BF5D-005D0DB72142}" dt="2023-06-20T14:14:18.013" v="294" actId="207"/>
          <ac:spMkLst>
            <pc:docMk/>
            <pc:sldMk cId="822360511" sldId="281"/>
            <ac:spMk id="12" creationId="{00000000-0000-0000-0000-000000000000}"/>
          </ac:spMkLst>
        </pc:spChg>
        <pc:spChg chg="del mod">
          <ac:chgData name="Matt Novakowski" userId="ed3c74c5-276e-42c5-b6a5-7e20db854cb4" providerId="ADAL" clId="{28B2FDBB-63BC-4530-BF5D-005D0DB72142}" dt="2023-06-20T14:15:06.052" v="329" actId="478"/>
          <ac:spMkLst>
            <pc:docMk/>
            <pc:sldMk cId="822360511" sldId="281"/>
            <ac:spMk id="14" creationId="{00000000-0000-0000-0000-000000000000}"/>
          </ac:spMkLst>
        </pc:spChg>
        <pc:picChg chg="add mod">
          <ac:chgData name="Matt Novakowski" userId="ed3c74c5-276e-42c5-b6a5-7e20db854cb4" providerId="ADAL" clId="{28B2FDBB-63BC-4530-BF5D-005D0DB72142}" dt="2023-06-20T14:21:55.992" v="366" actId="208"/>
          <ac:picMkLst>
            <pc:docMk/>
            <pc:sldMk cId="822360511" sldId="281"/>
            <ac:picMk id="2" creationId="{29BC69D3-94F2-BF11-2A5E-3D4A36FF4613}"/>
          </ac:picMkLst>
        </pc:picChg>
        <pc:picChg chg="del">
          <ac:chgData name="Matt Novakowski" userId="ed3c74c5-276e-42c5-b6a5-7e20db854cb4" providerId="ADAL" clId="{28B2FDBB-63BC-4530-BF5D-005D0DB72142}" dt="2023-06-20T14:14:51.188" v="320" actId="478"/>
          <ac:picMkLst>
            <pc:docMk/>
            <pc:sldMk cId="822360511" sldId="281"/>
            <ac:picMk id="6" creationId="{58BC7127-5051-724C-A108-A679DFF8FFAE}"/>
          </ac:picMkLst>
        </pc:picChg>
        <pc:picChg chg="del">
          <ac:chgData name="Matt Novakowski" userId="ed3c74c5-276e-42c5-b6a5-7e20db854cb4" providerId="ADAL" clId="{28B2FDBB-63BC-4530-BF5D-005D0DB72142}" dt="2023-06-20T14:14:52.379" v="321" actId="478"/>
          <ac:picMkLst>
            <pc:docMk/>
            <pc:sldMk cId="822360511" sldId="281"/>
            <ac:picMk id="7" creationId="{025E8C6C-DEE5-474B-8A32-3593E1735E7F}"/>
          </ac:picMkLst>
        </pc:picChg>
        <pc:picChg chg="add mod">
          <ac:chgData name="Matt Novakowski" userId="ed3c74c5-276e-42c5-b6a5-7e20db854cb4" providerId="ADAL" clId="{28B2FDBB-63BC-4530-BF5D-005D0DB72142}" dt="2023-06-20T14:21:37.692" v="364" actId="1076"/>
          <ac:picMkLst>
            <pc:docMk/>
            <pc:sldMk cId="822360511" sldId="281"/>
            <ac:picMk id="8" creationId="{19EF11F6-5479-ABD0-5251-85920CBCE177}"/>
          </ac:picMkLst>
        </pc:picChg>
        <pc:picChg chg="del">
          <ac:chgData name="Matt Novakowski" userId="ed3c74c5-276e-42c5-b6a5-7e20db854cb4" providerId="ADAL" clId="{28B2FDBB-63BC-4530-BF5D-005D0DB72142}" dt="2023-06-20T14:16:04.679" v="333" actId="478"/>
          <ac:picMkLst>
            <pc:docMk/>
            <pc:sldMk cId="822360511" sldId="281"/>
            <ac:picMk id="16" creationId="{C5D2A919-15A2-41E2-A95C-BCA928137A79}"/>
          </ac:picMkLst>
        </pc:picChg>
        <pc:picChg chg="add mod ord">
          <ac:chgData name="Matt Novakowski" userId="ed3c74c5-276e-42c5-b6a5-7e20db854cb4" providerId="ADAL" clId="{28B2FDBB-63BC-4530-BF5D-005D0DB72142}" dt="2023-06-20T14:21:46.374" v="365" actId="14100"/>
          <ac:picMkLst>
            <pc:docMk/>
            <pc:sldMk cId="822360511" sldId="281"/>
            <ac:picMk id="17" creationId="{2F301C59-EC49-C5F1-0AC6-6E058646C1D8}"/>
          </ac:picMkLst>
        </pc:picChg>
        <pc:cxnChg chg="del">
          <ac:chgData name="Matt Novakowski" userId="ed3c74c5-276e-42c5-b6a5-7e20db854cb4" providerId="ADAL" clId="{28B2FDBB-63BC-4530-BF5D-005D0DB72142}" dt="2023-06-20T14:17:05.284" v="340" actId="478"/>
          <ac:cxnSpMkLst>
            <pc:docMk/>
            <pc:sldMk cId="822360511" sldId="281"/>
            <ac:cxnSpMk id="15" creationId="{00000000-0000-0000-0000-000000000000}"/>
          </ac:cxnSpMkLst>
        </pc:cxnChg>
      </pc:sldChg>
      <pc:sldChg chg="addSp modSp mod">
        <pc:chgData name="Matt Novakowski" userId="ed3c74c5-276e-42c5-b6a5-7e20db854cb4" providerId="ADAL" clId="{28B2FDBB-63BC-4530-BF5D-005D0DB72142}" dt="2023-06-20T14:05:20.757" v="169"/>
        <pc:sldMkLst>
          <pc:docMk/>
          <pc:sldMk cId="3747044305" sldId="282"/>
        </pc:sldMkLst>
        <pc:spChg chg="add mod ord">
          <ac:chgData name="Matt Novakowski" userId="ed3c74c5-276e-42c5-b6a5-7e20db854cb4" providerId="ADAL" clId="{28B2FDBB-63BC-4530-BF5D-005D0DB72142}" dt="2023-06-20T14:05:14.443" v="168" actId="171"/>
          <ac:spMkLst>
            <pc:docMk/>
            <pc:sldMk cId="3747044305" sldId="282"/>
            <ac:spMk id="2" creationId="{790FC38B-FC17-4B7D-0171-60656E17F266}"/>
          </ac:spMkLst>
        </pc:spChg>
        <pc:picChg chg="add mod">
          <ac:chgData name="Matt Novakowski" userId="ed3c74c5-276e-42c5-b6a5-7e20db854cb4" providerId="ADAL" clId="{28B2FDBB-63BC-4530-BF5D-005D0DB72142}" dt="2023-06-20T14:05:20.757" v="169"/>
          <ac:picMkLst>
            <pc:docMk/>
            <pc:sldMk cId="3747044305" sldId="282"/>
            <ac:picMk id="4" creationId="{4CBAA95A-59B2-ACB6-BA43-10A96BA824BB}"/>
          </ac:picMkLst>
        </pc:picChg>
      </pc:sldChg>
      <pc:sldChg chg="addSp modSp mod">
        <pc:chgData name="Matt Novakowski" userId="ed3c74c5-276e-42c5-b6a5-7e20db854cb4" providerId="ADAL" clId="{28B2FDBB-63BC-4530-BF5D-005D0DB72142}" dt="2023-06-20T14:22:21.896" v="369" actId="208"/>
        <pc:sldMkLst>
          <pc:docMk/>
          <pc:sldMk cId="2283360437" sldId="288"/>
        </pc:sldMkLst>
        <pc:spChg chg="add mod ord">
          <ac:chgData name="Matt Novakowski" userId="ed3c74c5-276e-42c5-b6a5-7e20db854cb4" providerId="ADAL" clId="{28B2FDBB-63BC-4530-BF5D-005D0DB72142}" dt="2023-06-20T14:05:53.894" v="176" actId="167"/>
          <ac:spMkLst>
            <pc:docMk/>
            <pc:sldMk cId="2283360437" sldId="288"/>
            <ac:spMk id="2" creationId="{195A654A-0A27-F8DF-3D1F-3B1EECEF7D44}"/>
          </ac:spMkLst>
        </pc:spChg>
        <pc:spChg chg="mod">
          <ac:chgData name="Matt Novakowski" userId="ed3c74c5-276e-42c5-b6a5-7e20db854cb4" providerId="ADAL" clId="{28B2FDBB-63BC-4530-BF5D-005D0DB72142}" dt="2023-06-20T14:09:39.699" v="217" actId="207"/>
          <ac:spMkLst>
            <pc:docMk/>
            <pc:sldMk cId="2283360437" sldId="288"/>
            <ac:spMk id="6" creationId="{00000000-0000-0000-0000-000000000000}"/>
          </ac:spMkLst>
        </pc:spChg>
        <pc:picChg chg="add mod">
          <ac:chgData name="Matt Novakowski" userId="ed3c74c5-276e-42c5-b6a5-7e20db854cb4" providerId="ADAL" clId="{28B2FDBB-63BC-4530-BF5D-005D0DB72142}" dt="2023-06-20T14:07:58.144" v="202"/>
          <ac:picMkLst>
            <pc:docMk/>
            <pc:sldMk cId="2283360437" sldId="288"/>
            <ac:picMk id="4" creationId="{758248CC-D647-0673-81BE-ED3511369647}"/>
          </ac:picMkLst>
        </pc:picChg>
        <pc:cxnChg chg="mod">
          <ac:chgData name="Matt Novakowski" userId="ed3c74c5-276e-42c5-b6a5-7e20db854cb4" providerId="ADAL" clId="{28B2FDBB-63BC-4530-BF5D-005D0DB72142}" dt="2023-06-20T14:22:21.896" v="369" actId="208"/>
          <ac:cxnSpMkLst>
            <pc:docMk/>
            <pc:sldMk cId="2283360437" sldId="288"/>
            <ac:cxnSpMk id="12" creationId="{00000000-0000-0000-0000-000000000000}"/>
          </ac:cxnSpMkLst>
        </pc:cxnChg>
      </pc:sldChg>
      <pc:sldChg chg="addSp modSp mod">
        <pc:chgData name="Matt Novakowski" userId="ed3c74c5-276e-42c5-b6a5-7e20db854cb4" providerId="ADAL" clId="{28B2FDBB-63BC-4530-BF5D-005D0DB72142}" dt="2023-06-20T14:09:05.440" v="214" actId="208"/>
        <pc:sldMkLst>
          <pc:docMk/>
          <pc:sldMk cId="4195656374" sldId="291"/>
        </pc:sldMkLst>
        <pc:spChg chg="add mod ord">
          <ac:chgData name="Matt Novakowski" userId="ed3c74c5-276e-42c5-b6a5-7e20db854cb4" providerId="ADAL" clId="{28B2FDBB-63BC-4530-BF5D-005D0DB72142}" dt="2023-06-20T14:06:01.043" v="178" actId="167"/>
          <ac:spMkLst>
            <pc:docMk/>
            <pc:sldMk cId="4195656374" sldId="291"/>
            <ac:spMk id="2" creationId="{2D5F025F-3DDE-B0C7-7722-58B4A3077780}"/>
          </ac:spMkLst>
        </pc:spChg>
        <pc:spChg chg="mod">
          <ac:chgData name="Matt Novakowski" userId="ed3c74c5-276e-42c5-b6a5-7e20db854cb4" providerId="ADAL" clId="{28B2FDBB-63BC-4530-BF5D-005D0DB72142}" dt="2023-06-20T14:09:00.949" v="213" actId="207"/>
          <ac:spMkLst>
            <pc:docMk/>
            <pc:sldMk cId="4195656374" sldId="291"/>
            <ac:spMk id="6" creationId="{00000000-0000-0000-0000-000000000000}"/>
          </ac:spMkLst>
        </pc:spChg>
        <pc:picChg chg="add mod">
          <ac:chgData name="Matt Novakowski" userId="ed3c74c5-276e-42c5-b6a5-7e20db854cb4" providerId="ADAL" clId="{28B2FDBB-63BC-4530-BF5D-005D0DB72142}" dt="2023-06-20T14:07:59.934" v="203"/>
          <ac:picMkLst>
            <pc:docMk/>
            <pc:sldMk cId="4195656374" sldId="291"/>
            <ac:picMk id="3" creationId="{BA031D04-CAE4-A643-7092-289EE1F0CD06}"/>
          </ac:picMkLst>
        </pc:picChg>
        <pc:cxnChg chg="mod">
          <ac:chgData name="Matt Novakowski" userId="ed3c74c5-276e-42c5-b6a5-7e20db854cb4" providerId="ADAL" clId="{28B2FDBB-63BC-4530-BF5D-005D0DB72142}" dt="2023-06-20T14:09:05.440" v="214" actId="208"/>
          <ac:cxnSpMkLst>
            <pc:docMk/>
            <pc:sldMk cId="4195656374" sldId="291"/>
            <ac:cxnSpMk id="9" creationId="{00000000-0000-0000-0000-000000000000}"/>
          </ac:cxnSpMkLst>
        </pc:cxnChg>
      </pc:sldChg>
      <pc:sldChg chg="addSp modSp mod">
        <pc:chgData name="Matt Novakowski" userId="ed3c74c5-276e-42c5-b6a5-7e20db854cb4" providerId="ADAL" clId="{28B2FDBB-63BC-4530-BF5D-005D0DB72142}" dt="2023-06-20T14:12:43.281" v="277"/>
        <pc:sldMkLst>
          <pc:docMk/>
          <pc:sldMk cId="3433980874" sldId="295"/>
        </pc:sldMkLst>
        <pc:spChg chg="add mod ord">
          <ac:chgData name="Matt Novakowski" userId="ed3c74c5-276e-42c5-b6a5-7e20db854cb4" providerId="ADAL" clId="{28B2FDBB-63BC-4530-BF5D-005D0DB72142}" dt="2023-06-20T14:07:16.519" v="197" actId="167"/>
          <ac:spMkLst>
            <pc:docMk/>
            <pc:sldMk cId="3433980874" sldId="295"/>
            <ac:spMk id="2" creationId="{D9324CBA-24FC-56D0-5385-22707FE17C00}"/>
          </ac:spMkLst>
        </pc:spChg>
        <pc:spChg chg="mod">
          <ac:chgData name="Matt Novakowski" userId="ed3c74c5-276e-42c5-b6a5-7e20db854cb4" providerId="ADAL" clId="{28B2FDBB-63BC-4530-BF5D-005D0DB72142}" dt="2023-06-20T14:12:20.285" v="275" actId="207"/>
          <ac:spMkLst>
            <pc:docMk/>
            <pc:sldMk cId="3433980874" sldId="295"/>
            <ac:spMk id="6" creationId="{00000000-0000-0000-0000-000000000000}"/>
          </ac:spMkLst>
        </pc:spChg>
        <pc:picChg chg="add mod">
          <ac:chgData name="Matt Novakowski" userId="ed3c74c5-276e-42c5-b6a5-7e20db854cb4" providerId="ADAL" clId="{28B2FDBB-63BC-4530-BF5D-005D0DB72142}" dt="2023-06-20T14:12:43.281" v="277"/>
          <ac:picMkLst>
            <pc:docMk/>
            <pc:sldMk cId="3433980874" sldId="295"/>
            <ac:picMk id="3" creationId="{6D239617-FCA4-118B-C68B-97D968A793DF}"/>
          </ac:picMkLst>
        </pc:picChg>
        <pc:picChg chg="mod">
          <ac:chgData name="Matt Novakowski" userId="ed3c74c5-276e-42c5-b6a5-7e20db854cb4" providerId="ADAL" clId="{28B2FDBB-63BC-4530-BF5D-005D0DB72142}" dt="2023-06-20T14:12:40.080" v="276" actId="208"/>
          <ac:picMkLst>
            <pc:docMk/>
            <pc:sldMk cId="3433980874" sldId="295"/>
            <ac:picMk id="1026" creationId="{6BA8DA31-5B46-43B3-84DB-F7DB7E85009E}"/>
          </ac:picMkLst>
        </pc:picChg>
      </pc:sldChg>
      <pc:sldChg chg="addSp modSp mod">
        <pc:chgData name="Matt Novakowski" userId="ed3c74c5-276e-42c5-b6a5-7e20db854cb4" providerId="ADAL" clId="{28B2FDBB-63BC-4530-BF5D-005D0DB72142}" dt="2023-06-20T14:22:27.839" v="370" actId="208"/>
        <pc:sldMkLst>
          <pc:docMk/>
          <pc:sldMk cId="81503833" sldId="301"/>
        </pc:sldMkLst>
        <pc:spChg chg="mod">
          <ac:chgData name="Matt Novakowski" userId="ed3c74c5-276e-42c5-b6a5-7e20db854cb4" providerId="ADAL" clId="{28B2FDBB-63BC-4530-BF5D-005D0DB72142}" dt="2023-06-20T14:09:24.210" v="215" actId="207"/>
          <ac:spMkLst>
            <pc:docMk/>
            <pc:sldMk cId="81503833" sldId="301"/>
            <ac:spMk id="2" creationId="{CF46A7C2-FB32-487E-AC4A-86DD0C75929A}"/>
          </ac:spMkLst>
        </pc:spChg>
        <pc:spChg chg="add mod ord">
          <ac:chgData name="Matt Novakowski" userId="ed3c74c5-276e-42c5-b6a5-7e20db854cb4" providerId="ADAL" clId="{28B2FDBB-63BC-4530-BF5D-005D0DB72142}" dt="2023-06-20T14:06:13.343" v="181" actId="167"/>
          <ac:spMkLst>
            <pc:docMk/>
            <pc:sldMk cId="81503833" sldId="301"/>
            <ac:spMk id="3" creationId="{697AFD8F-2DBE-E686-99A9-41FA705878E3}"/>
          </ac:spMkLst>
        </pc:spChg>
        <pc:picChg chg="add mod">
          <ac:chgData name="Matt Novakowski" userId="ed3c74c5-276e-42c5-b6a5-7e20db854cb4" providerId="ADAL" clId="{28B2FDBB-63BC-4530-BF5D-005D0DB72142}" dt="2023-06-20T14:08:01.366" v="204"/>
          <ac:picMkLst>
            <pc:docMk/>
            <pc:sldMk cId="81503833" sldId="301"/>
            <ac:picMk id="4" creationId="{11FD91B8-D4F2-A781-B267-ED268CA7D202}"/>
          </ac:picMkLst>
        </pc:picChg>
        <pc:picChg chg="mod">
          <ac:chgData name="Matt Novakowski" userId="ed3c74c5-276e-42c5-b6a5-7e20db854cb4" providerId="ADAL" clId="{28B2FDBB-63BC-4530-BF5D-005D0DB72142}" dt="2023-06-20T14:22:27.839" v="370" actId="208"/>
          <ac:picMkLst>
            <pc:docMk/>
            <pc:sldMk cId="81503833" sldId="301"/>
            <ac:picMk id="6" creationId="{5BB25895-28A1-412C-8D1C-6EEC83BA4489}"/>
          </ac:picMkLst>
        </pc:picChg>
      </pc:sldChg>
      <pc:sldChg chg="addSp modSp mod">
        <pc:chgData name="Matt Novakowski" userId="ed3c74c5-276e-42c5-b6a5-7e20db854cb4" providerId="ADAL" clId="{28B2FDBB-63BC-4530-BF5D-005D0DB72142}" dt="2023-06-20T14:08:25.218" v="209" actId="207"/>
        <pc:sldMkLst>
          <pc:docMk/>
          <pc:sldMk cId="3595523304" sldId="302"/>
        </pc:sldMkLst>
        <pc:spChg chg="mod">
          <ac:chgData name="Matt Novakowski" userId="ed3c74c5-276e-42c5-b6a5-7e20db854cb4" providerId="ADAL" clId="{28B2FDBB-63BC-4530-BF5D-005D0DB72142}" dt="2023-06-20T14:08:25.218" v="209" actId="207"/>
          <ac:spMkLst>
            <pc:docMk/>
            <pc:sldMk cId="3595523304" sldId="302"/>
            <ac:spMk id="2" creationId="{FAD6F571-0981-408B-AF9A-61E42DA25E3E}"/>
          </ac:spMkLst>
        </pc:spChg>
        <pc:spChg chg="add mod ord">
          <ac:chgData name="Matt Novakowski" userId="ed3c74c5-276e-42c5-b6a5-7e20db854cb4" providerId="ADAL" clId="{28B2FDBB-63BC-4530-BF5D-005D0DB72142}" dt="2023-06-20T14:06:21.183" v="183" actId="167"/>
          <ac:spMkLst>
            <pc:docMk/>
            <pc:sldMk cId="3595523304" sldId="302"/>
            <ac:spMk id="3" creationId="{9A6EA202-0709-275B-50BD-5236AF788093}"/>
          </ac:spMkLst>
        </pc:spChg>
        <pc:picChg chg="add mod">
          <ac:chgData name="Matt Novakowski" userId="ed3c74c5-276e-42c5-b6a5-7e20db854cb4" providerId="ADAL" clId="{28B2FDBB-63BC-4530-BF5D-005D0DB72142}" dt="2023-06-20T14:08:14.789" v="207"/>
          <ac:picMkLst>
            <pc:docMk/>
            <pc:sldMk cId="3595523304" sldId="302"/>
            <ac:picMk id="5" creationId="{A35DF3DE-5086-D6E6-641C-23FB8DF07124}"/>
          </ac:picMkLst>
        </pc:picChg>
      </pc:sldChg>
      <pc:sldChg chg="addSp modSp mod">
        <pc:chgData name="Matt Novakowski" userId="ed3c74c5-276e-42c5-b6a5-7e20db854cb4" providerId="ADAL" clId="{28B2FDBB-63BC-4530-BF5D-005D0DB72142}" dt="2023-06-20T14:10:05.318" v="220"/>
        <pc:sldMkLst>
          <pc:docMk/>
          <pc:sldMk cId="2351093008" sldId="303"/>
        </pc:sldMkLst>
        <pc:spChg chg="mod">
          <ac:chgData name="Matt Novakowski" userId="ed3c74c5-276e-42c5-b6a5-7e20db854cb4" providerId="ADAL" clId="{28B2FDBB-63BC-4530-BF5D-005D0DB72142}" dt="2023-06-20T14:10:01.189" v="219" actId="207"/>
          <ac:spMkLst>
            <pc:docMk/>
            <pc:sldMk cId="2351093008" sldId="303"/>
            <ac:spMk id="2" creationId="{A9DF4B35-7953-4DFF-BE1C-BF2F0C381076}"/>
          </ac:spMkLst>
        </pc:spChg>
        <pc:spChg chg="add mod ord">
          <ac:chgData name="Matt Novakowski" userId="ed3c74c5-276e-42c5-b6a5-7e20db854cb4" providerId="ADAL" clId="{28B2FDBB-63BC-4530-BF5D-005D0DB72142}" dt="2023-06-20T14:06:28.261" v="185" actId="167"/>
          <ac:spMkLst>
            <pc:docMk/>
            <pc:sldMk cId="2351093008" sldId="303"/>
            <ac:spMk id="3" creationId="{4688B1D3-864D-BDF6-E092-0F0B7E2DD314}"/>
          </ac:spMkLst>
        </pc:spChg>
        <pc:picChg chg="add mod">
          <ac:chgData name="Matt Novakowski" userId="ed3c74c5-276e-42c5-b6a5-7e20db854cb4" providerId="ADAL" clId="{28B2FDBB-63BC-4530-BF5D-005D0DB72142}" dt="2023-06-20T14:10:05.318" v="220"/>
          <ac:picMkLst>
            <pc:docMk/>
            <pc:sldMk cId="2351093008" sldId="303"/>
            <ac:picMk id="5" creationId="{D92B00D4-05D1-0F61-60F1-094295FDBC4E}"/>
          </ac:picMkLst>
        </pc:picChg>
      </pc:sldChg>
      <pc:sldChg chg="addSp modSp mod">
        <pc:chgData name="Matt Novakowski" userId="ed3c74c5-276e-42c5-b6a5-7e20db854cb4" providerId="ADAL" clId="{28B2FDBB-63BC-4530-BF5D-005D0DB72142}" dt="2023-06-20T14:11:16.507" v="232"/>
        <pc:sldMkLst>
          <pc:docMk/>
          <pc:sldMk cId="1569088746" sldId="304"/>
        </pc:sldMkLst>
        <pc:spChg chg="mod">
          <ac:chgData name="Matt Novakowski" userId="ed3c74c5-276e-42c5-b6a5-7e20db854cb4" providerId="ADAL" clId="{28B2FDBB-63BC-4530-BF5D-005D0DB72142}" dt="2023-06-20T14:10:51.983" v="227" actId="207"/>
          <ac:spMkLst>
            <pc:docMk/>
            <pc:sldMk cId="1569088746" sldId="304"/>
            <ac:spMk id="2" creationId="{6D0E69A6-B155-4003-8AB8-AEB3075386DF}"/>
          </ac:spMkLst>
        </pc:spChg>
        <pc:spChg chg="add mod ord">
          <ac:chgData name="Matt Novakowski" userId="ed3c74c5-276e-42c5-b6a5-7e20db854cb4" providerId="ADAL" clId="{28B2FDBB-63BC-4530-BF5D-005D0DB72142}" dt="2023-06-20T14:06:53.371" v="191" actId="167"/>
          <ac:spMkLst>
            <pc:docMk/>
            <pc:sldMk cId="1569088746" sldId="304"/>
            <ac:spMk id="3" creationId="{2F68BC0F-CE43-D94D-3F1E-D7C337E0DF5E}"/>
          </ac:spMkLst>
        </pc:spChg>
        <pc:picChg chg="mod">
          <ac:chgData name="Matt Novakowski" userId="ed3c74c5-276e-42c5-b6a5-7e20db854cb4" providerId="ADAL" clId="{28B2FDBB-63BC-4530-BF5D-005D0DB72142}" dt="2023-06-20T14:11:13.016" v="231" actId="208"/>
          <ac:picMkLst>
            <pc:docMk/>
            <pc:sldMk cId="1569088746" sldId="304"/>
            <ac:picMk id="4" creationId="{F8500ADC-621A-4319-A1BF-0FEEC2417C15}"/>
          </ac:picMkLst>
        </pc:picChg>
        <pc:picChg chg="add mod">
          <ac:chgData name="Matt Novakowski" userId="ed3c74c5-276e-42c5-b6a5-7e20db854cb4" providerId="ADAL" clId="{28B2FDBB-63BC-4530-BF5D-005D0DB72142}" dt="2023-06-20T14:11:16.507" v="232"/>
          <ac:picMkLst>
            <pc:docMk/>
            <pc:sldMk cId="1569088746" sldId="304"/>
            <ac:picMk id="5" creationId="{73004922-87AC-1FC4-3642-B33208235E55}"/>
          </ac:picMkLst>
        </pc:picChg>
      </pc:sldChg>
      <pc:sldChg chg="addSp modSp mod">
        <pc:chgData name="Matt Novakowski" userId="ed3c74c5-276e-42c5-b6a5-7e20db854cb4" providerId="ADAL" clId="{28B2FDBB-63BC-4530-BF5D-005D0DB72142}" dt="2023-06-20T14:22:57.275" v="372" actId="208"/>
        <pc:sldMkLst>
          <pc:docMk/>
          <pc:sldMk cId="2740696775" sldId="305"/>
        </pc:sldMkLst>
        <pc:spChg chg="add mod ord">
          <ac:chgData name="Matt Novakowski" userId="ed3c74c5-276e-42c5-b6a5-7e20db854cb4" providerId="ADAL" clId="{28B2FDBB-63BC-4530-BF5D-005D0DB72142}" dt="2023-06-20T14:07:21.145" v="199" actId="167"/>
          <ac:spMkLst>
            <pc:docMk/>
            <pc:sldMk cId="2740696775" sldId="305"/>
            <ac:spMk id="3" creationId="{95F36FF1-2EDA-BE9A-D5AC-836418D05F8D}"/>
          </ac:spMkLst>
        </pc:spChg>
        <pc:spChg chg="mod">
          <ac:chgData name="Matt Novakowski" userId="ed3c74c5-276e-42c5-b6a5-7e20db854cb4" providerId="ADAL" clId="{28B2FDBB-63BC-4530-BF5D-005D0DB72142}" dt="2023-06-20T14:12:55.921" v="280" actId="1076"/>
          <ac:spMkLst>
            <pc:docMk/>
            <pc:sldMk cId="2740696775" sldId="305"/>
            <ac:spMk id="6" creationId="{00000000-0000-0000-0000-000000000000}"/>
          </ac:spMkLst>
        </pc:spChg>
        <pc:picChg chg="mod">
          <ac:chgData name="Matt Novakowski" userId="ed3c74c5-276e-42c5-b6a5-7e20db854cb4" providerId="ADAL" clId="{28B2FDBB-63BC-4530-BF5D-005D0DB72142}" dt="2023-06-20T14:22:57.275" v="372" actId="208"/>
          <ac:picMkLst>
            <pc:docMk/>
            <pc:sldMk cId="2740696775" sldId="305"/>
            <ac:picMk id="2" creationId="{825E1456-44FB-4DDC-B4B5-9EC21F9F7B0F}"/>
          </ac:picMkLst>
        </pc:picChg>
        <pc:picChg chg="add mod">
          <ac:chgData name="Matt Novakowski" userId="ed3c74c5-276e-42c5-b6a5-7e20db854cb4" providerId="ADAL" clId="{28B2FDBB-63BC-4530-BF5D-005D0DB72142}" dt="2023-06-20T14:12:51.279" v="279"/>
          <ac:picMkLst>
            <pc:docMk/>
            <pc:sldMk cId="2740696775" sldId="305"/>
            <ac:picMk id="4" creationId="{F28D0612-B24C-5D58-8774-125152F335B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FICO Scores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173-4B99-8549-84B2DCCCFB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173-4B99-8549-84B2DCCCFB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173-4B99-8549-84B2DCCCFB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173-4B99-8549-84B2DCCCFB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173-4B99-8549-84B2DCCCFB5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3173-4B99-8549-84B2DCCCFB5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173-4B99-8549-84B2DCCCFB5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3173-4B99-8549-84B2DCCCFB5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173-4B99-8549-84B2DCCCFB5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3173-4B99-8549-84B2DCCCFB5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3173-4B99-8549-84B2DCCCFB59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3173-4B99-8549-84B2DCCCFB5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5"/>
                <c:pt idx="0">
                  <c:v>Payment History</c:v>
                </c:pt>
                <c:pt idx="1">
                  <c:v>Amounts Owed</c:v>
                </c:pt>
                <c:pt idx="2">
                  <c:v>Length of Credit History</c:v>
                </c:pt>
                <c:pt idx="3">
                  <c:v>Types of Credit in Use</c:v>
                </c:pt>
                <c:pt idx="4">
                  <c:v>New Credit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35</c:v>
                </c:pt>
                <c:pt idx="1">
                  <c:v>30</c:v>
                </c:pt>
                <c:pt idx="2">
                  <c:v>15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73-4B99-8549-84B2DCCCFB5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D0C8-0A47-0742-93F5-FE9C84AA6CAA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01CC0-6CE0-1B44-8B07-BA9082A4A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24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01CC0-6CE0-1B44-8B07-BA9082A4AA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16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01CC0-6CE0-1B44-8B07-BA9082A4AA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54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01CC0-6CE0-1B44-8B07-BA9082A4AA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1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6195DAB6-DB63-4B37-BFCA-9C3381494B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47447"/>
            <a:ext cx="5169877" cy="140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E76C326-CB4E-46EE-93A4-88A14BE1A8F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2"/>
          <a:stretch/>
        </p:blipFill>
        <p:spPr bwMode="auto">
          <a:xfrm>
            <a:off x="1" y="8792"/>
            <a:ext cx="1219199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F31FF4-C2AA-4008-A72D-C2749BA3E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F0CE0-173E-402C-87C2-31A05ABCC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46F0F-9815-437C-B428-CFA39EBC6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4E5A-A251-4EE8-9465-733B3709A10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B03E5-71A8-49C2-B188-A49380DB8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B94F7-939D-46C9-B132-D1C21F49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2B4B-E78D-454D-8775-30190978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6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61E48A-35F0-46F1-98A0-6BF784E31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6D103-F9EC-4BD8-803A-EB21A03AA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64037-84BB-4CA0-8D12-3CDDB1DA0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4E5A-A251-4EE8-9465-733B3709A10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974CC-525D-4665-BD7B-F82BF965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EA3EE-6694-45F4-8BB9-E5AFB4086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2B4B-E78D-454D-8775-30190978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0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938BA8EF-8303-4C1F-931A-FA5396CD1B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123" y="5447447"/>
            <a:ext cx="5169877" cy="140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4E3CC4A-6CAB-4CA4-BEFA-E81E7A5AFD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47447"/>
            <a:ext cx="5169877" cy="140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C9DAC9-105F-4CFB-97CA-164B4BE269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95400" y="4459098"/>
            <a:ext cx="9144000" cy="710773"/>
          </a:xfrm>
        </p:spPr>
        <p:txBody>
          <a:bodyPr anchor="b"/>
          <a:lstStyle>
            <a:lvl1pPr algn="ctr">
              <a:defRPr sz="6000" b="1">
                <a:latin typeface="Myriad Pro Cond" panose="020B0506030403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32091-0AAF-4861-8B6C-96E5D873B2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95400" y="5309991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latin typeface="Tw Cen MT" panose="020B06020201040206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Presented By: Your Name 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D6735485-3BC2-4F50-8FF8-4D06C64E2B5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2"/>
          <a:stretch/>
        </p:blipFill>
        <p:spPr bwMode="auto">
          <a:xfrm>
            <a:off x="1" y="8792"/>
            <a:ext cx="1219199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1ED7EC-9532-4736-9EC5-F34B7CBDE1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30" y="1119653"/>
            <a:ext cx="8841741" cy="274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0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CBE88-BF9F-4B1C-A036-D61A6AA82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41BCC-4544-4396-B3CA-697C10F90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446F2-3A98-4DFD-B8DC-6CD271BA4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A4F282-A8CF-43BB-B242-8D4DD415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4E5A-A251-4EE8-9465-733B3709A10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128F8-F1C2-4D95-8167-7FE5949AA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CFD53-A13C-44AE-B005-7ED662D5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2B4B-E78D-454D-8775-30190978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54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34992-927B-482A-A310-7BF9141C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619DD-17AC-4F3E-968C-BF1206406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61027-7957-49C6-AA0C-B4DD007FC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81B157-7496-496F-A2D0-3527967749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D8287C-707D-410F-BADB-0AACEB40FB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79BF31-0825-45E4-9328-D728BA2C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4E5A-A251-4EE8-9465-733B3709A10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DF2BD2-6D83-4F29-98BD-DDC86DE1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05A485-A255-41CD-B044-1245D6FA8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2B4B-E78D-454D-8775-30190978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28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5FCA6-1659-4873-A318-871AA547C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745A32-4D55-4D0C-A410-16A46C81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4E5A-A251-4EE8-9465-733B3709A10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A68B47-AAED-4D0C-BF5E-9AEA21AD2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EF488-E7A2-4F67-96A0-46E276BF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2B4B-E78D-454D-8775-30190978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3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4997E8-CE9D-4601-8D2A-D0F13304A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4E5A-A251-4EE8-9465-733B3709A10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82652E-CD68-49C7-A9BE-2C7179BB4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E3942-0803-4D3C-870A-943D4915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2B4B-E78D-454D-8775-30190978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2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0A099-D77C-4763-9946-27060842C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34833-C775-4BD4-8177-9ADAC71D9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C3BA3-95B0-4812-80B2-3981B763C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482E7-E2F0-4E8B-8DF8-99633C6E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4E5A-A251-4EE8-9465-733B3709A10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2E7625-1E30-4AC9-A690-8226CE5E0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5DA2D-CD53-4715-BEE2-45A85A5B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2B4B-E78D-454D-8775-30190978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5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0459-7F91-4A16-A52B-8A3A5C35A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A1839E-F9FC-4BE6-B425-6CAA9E8BA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6B83E-9B96-4226-A3F5-DB82E8A26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C2BE1-00B5-4DA1-8187-974E3C06C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4E5A-A251-4EE8-9465-733B3709A10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265AD-F8C9-45B2-94B1-0C7510F07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C0E4B9-138C-432C-B802-54411D26B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2B4B-E78D-454D-8775-30190978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8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2EFDA-C5E8-4C7F-80FD-3879D7766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6B2BB4-7F3C-4659-90CA-9C3DC9F50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7127D-E093-4D22-BE55-7D848FBC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4E5A-A251-4EE8-9465-733B3709A10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30E07-EF1F-4A46-A76E-7EE18701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F2AF7-5CC9-4C2B-AC71-8F256EAD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2B4B-E78D-454D-8775-30190978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6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D820D1B3-7ECA-40E4-BFEC-F409B157E1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47447"/>
            <a:ext cx="5169877" cy="140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24F796C9-F95A-464B-AA25-349975D49DD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2"/>
          <a:stretch/>
        </p:blipFill>
        <p:spPr bwMode="auto">
          <a:xfrm>
            <a:off x="1" y="8792"/>
            <a:ext cx="1219199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9B82F-0C91-4165-8ECC-86C1D5A47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5613F-9751-4EE6-9116-A8902EF23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4C8C6-5D4C-4875-AE1A-A7AA8707A5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94E5A-A251-4EE8-9465-733B3709A10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27B4C-65EB-44AA-ABE8-4D5F02D00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A5C9C-62D8-4C68-A7A2-76B7DD138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22B4B-E78D-454D-8775-30190978B3A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1AECB41-7F66-FF40-9C86-47CEE4921C8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19" y="5940839"/>
            <a:ext cx="1814681" cy="83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5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ollarphotoclub_89303099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6" r="126" b="13413"/>
          <a:stretch/>
        </p:blipFill>
        <p:spPr>
          <a:xfrm>
            <a:off x="0" y="0"/>
            <a:ext cx="12252158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5960533"/>
            <a:ext cx="12252158" cy="914399"/>
          </a:xfrm>
          <a:prstGeom prst="rect">
            <a:avLst/>
          </a:prstGeom>
          <a:solidFill>
            <a:srgbClr val="0055A5">
              <a:alpha val="6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70933" y="3979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6896" y="6065574"/>
            <a:ext cx="1166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Mortgage 101 </a:t>
            </a:r>
            <a:endParaRPr lang="en-US" sz="3200" b="1" spc="-15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D3247C-73AF-4FF4-8F97-D860B2DDEF3B}"/>
              </a:ext>
            </a:extLst>
          </p:cNvPr>
          <p:cNvSpPr txBox="1"/>
          <p:nvPr/>
        </p:nvSpPr>
        <p:spPr>
          <a:xfrm>
            <a:off x="1982181" y="418027"/>
            <a:ext cx="4566652" cy="17081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900" b="1" dirty="0">
                <a:solidFill>
                  <a:srgbClr val="0B54A4"/>
                </a:solidFill>
                <a:latin typeface="Calibri"/>
                <a:cs typeface="Calibri"/>
              </a:rPr>
              <a:t>Your Name</a:t>
            </a:r>
          </a:p>
          <a:p>
            <a:r>
              <a:rPr lang="en-US" sz="1900" dirty="0">
                <a:solidFill>
                  <a:srgbClr val="000000"/>
                </a:solidFill>
                <a:latin typeface="YACgETiWKS8 0"/>
              </a:rPr>
              <a:t>Title</a:t>
            </a:r>
          </a:p>
          <a:p>
            <a:r>
              <a:rPr lang="en-US" sz="1900" b="1" i="0" u="none" strike="noStrike" dirty="0">
                <a:solidFill>
                  <a:srgbClr val="000000"/>
                </a:solidFill>
                <a:effectLst/>
                <a:latin typeface="YACgETiWKS8 0"/>
              </a:rPr>
              <a:t>NMLS #</a:t>
            </a:r>
            <a:r>
              <a:rPr lang="en-US" sz="1900" b="1" dirty="0">
                <a:solidFill>
                  <a:srgbClr val="000000"/>
                </a:solidFill>
                <a:latin typeface="YACgETiWKS8 0"/>
              </a:rPr>
              <a:t>XXXXXX</a:t>
            </a:r>
            <a:endParaRPr lang="en-US" sz="1900" b="1" dirty="0">
              <a:solidFill>
                <a:srgbClr val="000000"/>
              </a:solidFill>
              <a:effectLst/>
              <a:latin typeface="YACgETiWKS8 0"/>
            </a:endParaRPr>
          </a:p>
          <a:p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YACgETiWKS8 0"/>
              </a:rPr>
              <a:t>Email:</a:t>
            </a:r>
            <a:r>
              <a:rPr lang="en-US" sz="1900" dirty="0">
                <a:solidFill>
                  <a:srgbClr val="000000"/>
                </a:solidFill>
                <a:latin typeface="YACgETiWKS8 0"/>
              </a:rPr>
              <a:t> </a:t>
            </a:r>
          </a:p>
          <a:p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YACgETiWKS8 0"/>
              </a:rPr>
              <a:t>Phone: </a:t>
            </a:r>
            <a:endParaRPr lang="en-US" sz="1900" b="1" dirty="0">
              <a:solidFill>
                <a:srgbClr val="000000"/>
              </a:solidFill>
              <a:effectLst/>
              <a:latin typeface="YACgETiWKS8 0"/>
            </a:endParaRPr>
          </a:p>
        </p:txBody>
      </p:sp>
      <p:pic>
        <p:nvPicPr>
          <p:cNvPr id="6" name="Picture 5" descr="A picture containing text, font, design, logo&#10;&#10;Description automatically generated">
            <a:extLst>
              <a:ext uri="{FF2B5EF4-FFF2-40B4-BE49-F238E27FC236}">
                <a16:creationId xmlns:a16="http://schemas.microsoft.com/office/drawing/2014/main" id="{F592525E-FE3C-29A7-D706-5E0E10CE3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22" y="538654"/>
            <a:ext cx="1485455" cy="14854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blue and black sign with white letters&#10;&#10;Description automatically generated with low confidence">
            <a:extLst>
              <a:ext uri="{FF2B5EF4-FFF2-40B4-BE49-F238E27FC236}">
                <a16:creationId xmlns:a16="http://schemas.microsoft.com/office/drawing/2014/main" id="{BF10E80A-A6C2-CA12-8158-048C520A3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833" y="207651"/>
            <a:ext cx="4877481" cy="1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40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656B8A-6EF4-AF1B-AFB5-9E6C1C1CC0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372206" y="762688"/>
            <a:ext cx="10840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0B54A4"/>
                </a:solidFill>
                <a:latin typeface="Arial"/>
                <a:cs typeface="Arial"/>
              </a:rPr>
              <a:t>Acceptable Types of Assets For A Mortgage Loan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7509" y="1634921"/>
            <a:ext cx="102337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Checking Accounts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Savings Accounts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Money Markets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401k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Stocks/Bonds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The documented sales of funds such as a bill of anything </a:t>
            </a:r>
            <a:br>
              <a:rPr lang="en-US" sz="2400" dirty="0"/>
            </a:br>
            <a:r>
              <a:rPr lang="en-US" sz="2400" dirty="0"/>
              <a:t>(from a home, to a boat, to a piece of jewelry) 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Gift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Local County/State Program &amp; Grants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C7015F4-AFB4-4BB5-906C-86739F4F0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1347462"/>
            <a:ext cx="4965067" cy="25387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ue and black sign with white letters&#10;&#10;Description automatically generated with low confidence">
            <a:extLst>
              <a:ext uri="{FF2B5EF4-FFF2-40B4-BE49-F238E27FC236}">
                <a16:creationId xmlns:a16="http://schemas.microsoft.com/office/drawing/2014/main" id="{A132CB12-040B-0E54-ECB9-C7E3C4535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75" y="6197631"/>
            <a:ext cx="2261770" cy="46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16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68BC0F-CE43-D94D-3F1E-D7C337E0DF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E69A6-B155-4003-8AB8-AEB307538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88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B54A4"/>
                </a:solidFill>
              </a:rPr>
              <a:t>WHAT MAKES A CREDIT SCORE?</a:t>
            </a:r>
            <a:endParaRPr lang="en-US" dirty="0">
              <a:solidFill>
                <a:srgbClr val="0B54A4"/>
              </a:solidFill>
            </a:endParaRPr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F8500ADC-621A-4319-A1BF-0FEEC2417C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0" b="26639"/>
          <a:stretch/>
        </p:blipFill>
        <p:spPr>
          <a:xfrm>
            <a:off x="1201118" y="2494625"/>
            <a:ext cx="9789763" cy="30630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D85066-D9C6-40B7-B533-ACBB17651C25}"/>
              </a:ext>
            </a:extLst>
          </p:cNvPr>
          <p:cNvSpPr txBox="1"/>
          <p:nvPr/>
        </p:nvSpPr>
        <p:spPr>
          <a:xfrm>
            <a:off x="2359025" y="1479095"/>
            <a:ext cx="7478484" cy="8803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cs typeface="Calibri"/>
              </a:rPr>
              <a:t>We use the </a:t>
            </a:r>
            <a:r>
              <a:rPr lang="en-US" b="1" u="sng">
                <a:cs typeface="Calibri"/>
              </a:rPr>
              <a:t>median of the three</a:t>
            </a:r>
            <a:r>
              <a:rPr lang="en-US" b="1">
                <a:cs typeface="Calibri"/>
              </a:rPr>
              <a:t> </a:t>
            </a:r>
            <a:r>
              <a:rPr lang="en-US">
                <a:cs typeface="Calibri"/>
              </a:rPr>
              <a:t>and use the </a:t>
            </a:r>
            <a:r>
              <a:rPr lang="en-US" b="1" u="sng">
                <a:cs typeface="Calibri"/>
              </a:rPr>
              <a:t>lowest of the two borrowers</a:t>
            </a:r>
            <a:endParaRPr lang="en-US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cs typeface="Calibri"/>
              </a:rPr>
              <a:t>Recently, the AUS approval will be based off the </a:t>
            </a:r>
            <a:r>
              <a:rPr lang="en-US" b="1" u="sng">
                <a:cs typeface="Calibri"/>
              </a:rPr>
              <a:t>average</a:t>
            </a:r>
            <a:r>
              <a:rPr lang="en-US">
                <a:cs typeface="Calibri"/>
              </a:rPr>
              <a:t> of the FICO scores</a:t>
            </a:r>
          </a:p>
        </p:txBody>
      </p:sp>
      <p:pic>
        <p:nvPicPr>
          <p:cNvPr id="5" name="Picture 4" descr="A blue and black sign with white letters&#10;&#10;Description automatically generated with low confidence">
            <a:extLst>
              <a:ext uri="{FF2B5EF4-FFF2-40B4-BE49-F238E27FC236}">
                <a16:creationId xmlns:a16="http://schemas.microsoft.com/office/drawing/2014/main" id="{73004922-87AC-1FC4-3642-B33208235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75" y="6197631"/>
            <a:ext cx="2261770" cy="46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88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5ED2DB-AA2B-7CFF-239E-CF93B0713A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7279"/>
            <a:ext cx="10058400" cy="160934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B54A4"/>
                </a:solidFill>
              </a:rPr>
              <a:t>WHAT MAKES A CREDIT SCORE?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336B6E24-7F37-4D78-B1D2-90C0ECCF851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3077144"/>
              </p:ext>
            </p:extLst>
          </p:nvPr>
        </p:nvGraphicFramePr>
        <p:xfrm>
          <a:off x="929079" y="1515803"/>
          <a:ext cx="10339938" cy="4864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 descr="A blue and black sign with white letters&#10;&#10;Description automatically generated with low confidence">
            <a:extLst>
              <a:ext uri="{FF2B5EF4-FFF2-40B4-BE49-F238E27FC236}">
                <a16:creationId xmlns:a16="http://schemas.microsoft.com/office/drawing/2014/main" id="{F523E1DA-FE1E-CBCE-A786-A38F388C4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75" y="6197631"/>
            <a:ext cx="2261770" cy="46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26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15F8CF-4A45-5CE5-2140-AB735E6F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3B1EC9-0F66-4947-A013-1F12E459C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60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B54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“Less than perfect” credit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3407D-BB9F-4CD7-8357-6CCF58937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854960" y="1737779"/>
            <a:ext cx="10061448" cy="64008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B54A4"/>
                </a:solidFill>
              </a:rPr>
              <a:t>FHA Loans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A2CDB-0DA6-47C2-B568-FF2D6ADF2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5360" y="2485910"/>
            <a:ext cx="5488834" cy="3291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Success Mortgage Partners offers financing down to 600 Credit Scores through FHA.</a:t>
            </a:r>
          </a:p>
          <a:p>
            <a:pPr marL="0" indent="0">
              <a:buNone/>
            </a:pPr>
            <a:r>
              <a:rPr lang="en-US" dirty="0"/>
              <a:t>Loan must be approved through Automated Underwriting.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B1449535-5CF7-47B3-86CD-E859C52E9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970811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blue and black sign with white letters&#10;&#10;Description automatically generated with low confidence">
            <a:extLst>
              <a:ext uri="{FF2B5EF4-FFF2-40B4-BE49-F238E27FC236}">
                <a16:creationId xmlns:a16="http://schemas.microsoft.com/office/drawing/2014/main" id="{1EA27171-8A12-5F3B-7A24-9B3213CE4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75" y="6197631"/>
            <a:ext cx="2261770" cy="46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95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324CBA-24FC-56D0-5385-22707FE17C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8941" y="637123"/>
            <a:ext cx="10840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B54A4"/>
                </a:solidFill>
                <a:latin typeface="Arial"/>
                <a:cs typeface="Arial"/>
              </a:rPr>
              <a:t>INCOME</a:t>
            </a:r>
          </a:p>
          <a:p>
            <a:pPr algn="ctr"/>
            <a:r>
              <a:rPr lang="en-US" sz="3600" b="1" dirty="0">
                <a:solidFill>
                  <a:srgbClr val="0B54A4"/>
                </a:solidFill>
                <a:latin typeface="Arial"/>
                <a:cs typeface="Arial"/>
              </a:rPr>
              <a:t>SHOW ME THE MONEY!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6096" y="2528753"/>
            <a:ext cx="1023375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/>
              <a:t>Debt To Income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/>
              <a:t>FHA: 57 DTI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/>
              <a:t>Conventional: 50 DTI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/>
              <a:t>VA: Case by case on DTI</a:t>
            </a:r>
          </a:p>
        </p:txBody>
      </p:sp>
      <p:pic>
        <p:nvPicPr>
          <p:cNvPr id="1026" name="Picture 2" descr="Image result for show me the money">
            <a:extLst>
              <a:ext uri="{FF2B5EF4-FFF2-40B4-BE49-F238E27FC236}">
                <a16:creationId xmlns:a16="http://schemas.microsoft.com/office/drawing/2014/main" id="{6BA8DA31-5B46-43B3-84DB-F7DB7E850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992" y="2228234"/>
            <a:ext cx="5061786" cy="31206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B54A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A blue and black sign with white letters&#10;&#10;Description automatically generated with low confidence">
            <a:extLst>
              <a:ext uri="{FF2B5EF4-FFF2-40B4-BE49-F238E27FC236}">
                <a16:creationId xmlns:a16="http://schemas.microsoft.com/office/drawing/2014/main" id="{6D239617-FCA4-118B-C68B-97D968A7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75" y="6197631"/>
            <a:ext cx="2261770" cy="46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80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F36FF1-2EDA-BE9A-D5AC-836418D05F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825E1456-44FB-4DDC-B4B5-9EC21F9F7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992" y="612439"/>
            <a:ext cx="3153436" cy="237628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2518" y="612439"/>
            <a:ext cx="1084091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0B54A4"/>
                </a:solidFill>
                <a:latin typeface="Arial"/>
                <a:cs typeface="Arial"/>
              </a:rPr>
              <a:t>REFINANCE</a:t>
            </a:r>
            <a:endParaRPr lang="en-US" dirty="0">
              <a:solidFill>
                <a:srgbClr val="0B54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6096" y="2528753"/>
            <a:ext cx="10233755" cy="26930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Types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cs typeface="Calibri"/>
              </a:rPr>
              <a:t>Rate/Term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Cash-Out (Debt Consolidation, Home Improvements, Investment, etc.)</a:t>
            </a:r>
            <a:endParaRPr lang="en-US" sz="2400" dirty="0">
              <a:cs typeface="Calibri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Equity Position – 80% LTV</a:t>
            </a:r>
            <a:endParaRPr lang="en-US" sz="2400" dirty="0">
              <a:cs typeface="Calibri"/>
            </a:endParaRP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cs typeface="Calibri"/>
              </a:rPr>
              <a:t>Say goodbye to PMI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cs typeface="Calibri"/>
              </a:rPr>
              <a:t>Leverage your debt to make more money</a:t>
            </a:r>
          </a:p>
        </p:txBody>
      </p:sp>
      <p:pic>
        <p:nvPicPr>
          <p:cNvPr id="4" name="Picture 3" descr="A blue and black sign with white letters&#10;&#10;Description automatically generated with low confidence">
            <a:extLst>
              <a:ext uri="{FF2B5EF4-FFF2-40B4-BE49-F238E27FC236}">
                <a16:creationId xmlns:a16="http://schemas.microsoft.com/office/drawing/2014/main" id="{F28D0612-B24C-5D58-8774-125152F33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75" y="6197631"/>
            <a:ext cx="2261770" cy="46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96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FB46619-D0F7-7C1A-82F9-039174F657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81881" y="5171316"/>
            <a:ext cx="10028238" cy="5683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0">
                <a:latin typeface="Arial"/>
                <a:cs typeface="Arial"/>
              </a:rPr>
              <a:t>Our core values drive us to deliver unmatched service while making dreams come true!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4700" y="2692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 descr="A blue and black sign with white letters&#10;&#10;Description automatically generated with low confidence">
            <a:extLst>
              <a:ext uri="{FF2B5EF4-FFF2-40B4-BE49-F238E27FC236}">
                <a16:creationId xmlns:a16="http://schemas.microsoft.com/office/drawing/2014/main" id="{D147C72B-D6FB-D81D-9243-759FE92BB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40" y="2635668"/>
            <a:ext cx="7638452" cy="158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4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6C45F9-57FF-BAC0-4418-0881A53AE5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computer on a desk&#10;&#10;Description automatically generated with medium confidence">
            <a:extLst>
              <a:ext uri="{FF2B5EF4-FFF2-40B4-BE49-F238E27FC236}">
                <a16:creationId xmlns:a16="http://schemas.microsoft.com/office/drawing/2014/main" id="{2F301C59-EC49-C5F1-0AC6-6E058646C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"/>
            <a:ext cx="12191998" cy="69245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-1"/>
            <a:ext cx="6096000" cy="6858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7057" y="1454222"/>
            <a:ext cx="352485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0B54A4"/>
                </a:solidFill>
                <a:latin typeface="Calibri"/>
                <a:cs typeface="Calibri"/>
              </a:rPr>
              <a:t>Your Name</a:t>
            </a:r>
          </a:p>
          <a:p>
            <a:r>
              <a:rPr lang="en-US" sz="1900" dirty="0">
                <a:solidFill>
                  <a:srgbClr val="000000"/>
                </a:solidFill>
                <a:latin typeface="YACgETiWKS8 0"/>
              </a:rPr>
              <a:t>Title</a:t>
            </a:r>
            <a:endParaRPr lang="en-US" sz="1900" b="0" i="0" u="none" strike="noStrike" dirty="0">
              <a:solidFill>
                <a:srgbClr val="000000"/>
              </a:solidFill>
              <a:effectLst/>
              <a:latin typeface="YACgETiWKS8 0"/>
            </a:endParaRPr>
          </a:p>
          <a:p>
            <a:r>
              <a:rPr lang="en-US" sz="1900" b="1" i="0" u="none" strike="noStrike" dirty="0">
                <a:solidFill>
                  <a:srgbClr val="000000"/>
                </a:solidFill>
                <a:effectLst/>
                <a:latin typeface="YACgETiWKS8 0"/>
              </a:rPr>
              <a:t>NMLS #XXXXXX</a:t>
            </a:r>
          </a:p>
          <a:p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YACgETiWKS8 0"/>
              </a:rPr>
              <a:t>Email: </a:t>
            </a:r>
          </a:p>
          <a:p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YACgETiWKS8 0"/>
              </a:rPr>
              <a:t>Phone:</a:t>
            </a:r>
            <a:endParaRPr lang="en-US" sz="1900" dirty="0">
              <a:solidFill>
                <a:srgbClr val="000000"/>
              </a:solidFill>
              <a:effectLst/>
              <a:latin typeface="YACgETiWKS8 0"/>
            </a:endParaRPr>
          </a:p>
        </p:txBody>
      </p:sp>
      <p:pic>
        <p:nvPicPr>
          <p:cNvPr id="13" name="Picture 12" descr="fheo-W.eps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433" y="6417733"/>
            <a:ext cx="342900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69667" y="152402"/>
            <a:ext cx="5228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B54A4"/>
                </a:solidFill>
              </a:rPr>
              <a:t>I appreciate the opportunity to work with you!</a:t>
            </a:r>
          </a:p>
        </p:txBody>
      </p:sp>
      <p:pic>
        <p:nvPicPr>
          <p:cNvPr id="2" name="Picture 1" descr="A picture containing text, font, design, logo&#10;&#10;Description automatically generated">
            <a:extLst>
              <a:ext uri="{FF2B5EF4-FFF2-40B4-BE49-F238E27FC236}">
                <a16:creationId xmlns:a16="http://schemas.microsoft.com/office/drawing/2014/main" id="{29BC69D3-94F2-BF11-2A5E-3D4A36FF4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8" y="1454222"/>
            <a:ext cx="1485455" cy="14854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blue and black sign with white letters&#10;&#10;Description automatically generated with low confidence">
            <a:extLst>
              <a:ext uri="{FF2B5EF4-FFF2-40B4-BE49-F238E27FC236}">
                <a16:creationId xmlns:a16="http://schemas.microsoft.com/office/drawing/2014/main" id="{19EF11F6-5479-ABD0-5251-85920CBCE1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0" y="6368562"/>
            <a:ext cx="2261770" cy="46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6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23A197B-5DA8-4B06-546F-BD4BA4E32E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5020" y="1030748"/>
            <a:ext cx="5126724" cy="110799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r"/>
            <a:r>
              <a:rPr lang="en-US" sz="6600" dirty="0">
                <a:solidFill>
                  <a:srgbClr val="0B54A4"/>
                </a:solidFill>
                <a:latin typeface="Arial"/>
                <a:cs typeface="Arial"/>
              </a:rPr>
              <a:t>Pre-Approval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4085" y="3130555"/>
            <a:ext cx="3618203" cy="16466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/>
              <a:t>Amount of monthly payment you can afford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/>
              <a:t>Down payment amount you will need</a:t>
            </a:r>
            <a:endParaRPr lang="en-US" sz="2400"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9580" y="2509432"/>
            <a:ext cx="3556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300" dirty="0">
                <a:latin typeface="Helvetica Neue"/>
                <a:cs typeface="Helvetica Neue"/>
              </a:rPr>
              <a:t>HELPS YOU KNOW: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3336" y="2503341"/>
            <a:ext cx="4140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300">
                <a:latin typeface="Helvetica Neue"/>
                <a:cs typeface="Helvetica Neue"/>
              </a:rPr>
              <a:t>DOCUMENTS NEEDED: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21804" y="3148430"/>
            <a:ext cx="5586973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2 years of tax returns and W-2’s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Employment history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1 month of pay stubs</a:t>
            </a:r>
            <a:endParaRPr lang="en-US" sz="2400" dirty="0">
              <a:cs typeface="Calibri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3 months of savings/checking account statements 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cs typeface="Calibri"/>
              </a:rPr>
              <a:t>Copy of your driver's license 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528110" y="2510171"/>
            <a:ext cx="0" cy="2387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404174" y="2429516"/>
            <a:ext cx="3666136" cy="6230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41563" y="2426155"/>
            <a:ext cx="4256548" cy="6230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and black sign with white letters&#10;&#10;Description automatically generated with low confidence">
            <a:extLst>
              <a:ext uri="{FF2B5EF4-FFF2-40B4-BE49-F238E27FC236}">
                <a16:creationId xmlns:a16="http://schemas.microsoft.com/office/drawing/2014/main" id="{585BEDDF-601C-7B28-1C3D-A06B7494C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75" y="6197631"/>
            <a:ext cx="2261770" cy="46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7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0FC38B-FC17-4B7D-0171-60656E17F2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buy-vs-rent-considera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79" y="929736"/>
            <a:ext cx="9323257" cy="5026645"/>
          </a:xfrm>
          <a:prstGeom prst="rect">
            <a:avLst/>
          </a:prstGeom>
        </p:spPr>
      </p:pic>
      <p:pic>
        <p:nvPicPr>
          <p:cNvPr id="4" name="Picture 3" descr="A blue and black sign with white letters&#10;&#10;Description automatically generated with low confidence">
            <a:extLst>
              <a:ext uri="{FF2B5EF4-FFF2-40B4-BE49-F238E27FC236}">
                <a16:creationId xmlns:a16="http://schemas.microsoft.com/office/drawing/2014/main" id="{4CBAA95A-59B2-ACB6-BA43-10A96BA82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75" y="6197631"/>
            <a:ext cx="2261770" cy="46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4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5A654A-0A27-F8DF-3D1F-3B1EECEF7D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43478" y="1901448"/>
            <a:ext cx="585059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solidFill>
                  <a:srgbClr val="0B54A4"/>
                </a:solidFill>
                <a:latin typeface="Arial"/>
                <a:cs typeface="Arial"/>
              </a:rPr>
              <a:t>There are a lot of choices!</a:t>
            </a:r>
          </a:p>
          <a:p>
            <a:r>
              <a:rPr lang="en-US" sz="2800" dirty="0">
                <a:solidFill>
                  <a:srgbClr val="0B54A4"/>
                </a:solidFill>
                <a:latin typeface="Arial"/>
                <a:cs typeface="Arial"/>
              </a:rPr>
              <a:t>What mortgage is good for you?</a:t>
            </a:r>
            <a:endParaRPr lang="en-US" sz="1050" dirty="0">
              <a:solidFill>
                <a:srgbClr val="0B54A4"/>
              </a:solidFill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3555" y="3003781"/>
            <a:ext cx="361820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/>
              <a:t>Loan Types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/>
              <a:t>Loan Programs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/>
              <a:t>Down Payment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6043478" y="3046108"/>
            <a:ext cx="0" cy="13118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Image result for scream photo painting">
            <a:extLst>
              <a:ext uri="{FF2B5EF4-FFF2-40B4-BE49-F238E27FC236}">
                <a16:creationId xmlns:a16="http://schemas.microsoft.com/office/drawing/2014/main" id="{13DC7FEA-F11D-443F-ABEB-8D7A7A52C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r="13063"/>
          <a:stretch/>
        </p:blipFill>
        <p:spPr bwMode="auto">
          <a:xfrm>
            <a:off x="1629119" y="1208013"/>
            <a:ext cx="3453271" cy="44419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ue and black sign with white letters&#10;&#10;Description automatically generated with low confidence">
            <a:extLst>
              <a:ext uri="{FF2B5EF4-FFF2-40B4-BE49-F238E27FC236}">
                <a16:creationId xmlns:a16="http://schemas.microsoft.com/office/drawing/2014/main" id="{758248CC-D647-0673-81BE-ED3511369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75" y="6197631"/>
            <a:ext cx="2261770" cy="46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60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5F025F-3DDE-B0C7-7722-58B4A30777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6871" y="1202052"/>
            <a:ext cx="3361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800" dirty="0">
                <a:solidFill>
                  <a:schemeClr val="accent1"/>
                </a:solidFill>
                <a:latin typeface="Arial"/>
                <a:cs typeface="Arial"/>
              </a:rPr>
              <a:t>Loan Types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026269" y="2343639"/>
            <a:ext cx="0" cy="2387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61128" y="929032"/>
            <a:ext cx="4813300" cy="52168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/>
              <a:t>Conventional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3% or more down payments </a:t>
            </a:r>
            <a:endParaRPr lang="en-US" sz="2400">
              <a:cs typeface="Calibri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620 credit score and above</a:t>
            </a:r>
          </a:p>
          <a:p>
            <a:pPr>
              <a:spcAft>
                <a:spcPts val="600"/>
              </a:spcAft>
            </a:pPr>
            <a:r>
              <a:rPr lang="en-US" sz="2400" b="1"/>
              <a:t>FHA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3.5% percent down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Programs available down to 600 credit scores</a:t>
            </a:r>
          </a:p>
          <a:p>
            <a:pPr>
              <a:spcAft>
                <a:spcPts val="600"/>
              </a:spcAft>
            </a:pPr>
            <a:r>
              <a:rPr lang="en-US" sz="2400" b="1"/>
              <a:t>VA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100% financing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Borrower can buy with 0% down</a:t>
            </a:r>
          </a:p>
          <a:p>
            <a:pPr>
              <a:spcAft>
                <a:spcPts val="600"/>
              </a:spcAft>
            </a:pPr>
            <a:endParaRPr lang="en-US" sz="2400" b="1"/>
          </a:p>
        </p:txBody>
      </p:sp>
      <p:pic>
        <p:nvPicPr>
          <p:cNvPr id="7" name="Picture 6" descr="Two people looking at the camera&#10;&#10;Description generated with high confidence">
            <a:extLst>
              <a:ext uri="{FF2B5EF4-FFF2-40B4-BE49-F238E27FC236}">
                <a16:creationId xmlns:a16="http://schemas.microsoft.com/office/drawing/2014/main" id="{A2530532-BE7C-48B5-A815-41D7D0C2A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89" y="2262358"/>
            <a:ext cx="4651389" cy="3100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A blue and black sign with white letters&#10;&#10;Description automatically generated with low confidence">
            <a:extLst>
              <a:ext uri="{FF2B5EF4-FFF2-40B4-BE49-F238E27FC236}">
                <a16:creationId xmlns:a16="http://schemas.microsoft.com/office/drawing/2014/main" id="{BA031D04-CAE4-A643-7092-289EE1F0C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75" y="6197631"/>
            <a:ext cx="2261770" cy="46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56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7AFD8F-2DBE-E686-99A9-41FA705878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5BB25895-28A1-412C-8D1C-6EEC83BA4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443" y="1273820"/>
            <a:ext cx="7521114" cy="46053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46A7C2-FB32-487E-AC4A-86DD0C75929A}"/>
              </a:ext>
            </a:extLst>
          </p:cNvPr>
          <p:cNvSpPr txBox="1"/>
          <p:nvPr/>
        </p:nvSpPr>
        <p:spPr>
          <a:xfrm>
            <a:off x="4302579" y="689045"/>
            <a:ext cx="358684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u="sng" dirty="0">
                <a:solidFill>
                  <a:srgbClr val="0B54A4"/>
                </a:solidFill>
                <a:latin typeface="Baskerville Old Face"/>
              </a:rPr>
              <a:t>Umbrella of FHFA</a:t>
            </a:r>
            <a:endParaRPr lang="en-US" u="sng" dirty="0">
              <a:solidFill>
                <a:srgbClr val="0B54A4"/>
              </a:solidFill>
              <a:cs typeface="Calibri"/>
            </a:endParaRPr>
          </a:p>
        </p:txBody>
      </p:sp>
      <p:pic>
        <p:nvPicPr>
          <p:cNvPr id="4" name="Picture 3" descr="A blue and black sign with white letters&#10;&#10;Description automatically generated with low confidence">
            <a:extLst>
              <a:ext uri="{FF2B5EF4-FFF2-40B4-BE49-F238E27FC236}">
                <a16:creationId xmlns:a16="http://schemas.microsoft.com/office/drawing/2014/main" id="{11FD91B8-D4F2-A781-B267-ED268CA7D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75" y="6197631"/>
            <a:ext cx="2261770" cy="46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6EA202-0709-275B-50BD-5236AF7880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6F571-0981-408B-AF9A-61E42DA25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933" y="807743"/>
            <a:ext cx="3932237" cy="1600200"/>
          </a:xfrm>
        </p:spPr>
        <p:txBody>
          <a:bodyPr/>
          <a:lstStyle/>
          <a:p>
            <a:r>
              <a:rPr lang="en-US" b="1" i="0" u="none" strike="noStrike" dirty="0">
                <a:solidFill>
                  <a:srgbClr val="0B54A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Fannie Mae Guidelines</a:t>
            </a:r>
            <a:endParaRPr lang="en-US" b="1" dirty="0">
              <a:solidFill>
                <a:srgbClr val="0B54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95A81-FC5A-49B1-91C9-5317C6C3C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7932" y="2407943"/>
            <a:ext cx="3932237" cy="38115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B1F34"/>
                </a:solidFill>
                <a:effectLst/>
                <a:cs typeface="Arial" panose="020B0604020202020204" pitchFamily="34" charset="0"/>
              </a:rPr>
              <a:t>DTI= 49%</a:t>
            </a:r>
            <a:endParaRPr lang="en-US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B1F34"/>
                </a:solidFill>
                <a:effectLst/>
                <a:cs typeface="Arial" panose="020B0604020202020204" pitchFamily="34" charset="0"/>
              </a:rPr>
              <a:t>Down payment</a:t>
            </a:r>
            <a:endParaRPr lang="en-US" dirty="0"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B1F34"/>
                </a:solidFill>
                <a:effectLst/>
                <a:cs typeface="Arial" panose="020B0604020202020204" pitchFamily="34" charset="0"/>
              </a:rPr>
              <a:t>owner occupied vs. Non-owner occupied</a:t>
            </a:r>
            <a:endParaRPr lang="en-US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B1F34"/>
                </a:solidFill>
                <a:effectLst/>
                <a:cs typeface="Arial" panose="020B0604020202020204" pitchFamily="34" charset="0"/>
              </a:rPr>
              <a:t>Rate Fluctuation </a:t>
            </a:r>
            <a:endParaRPr lang="en-US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CAAE1A7D-02F3-4EA2-BA72-548B4B8E9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0" y="807743"/>
            <a:ext cx="5760598" cy="5427005"/>
          </a:xfrm>
          <a:prstGeom prst="rect">
            <a:avLst/>
          </a:prstGeom>
        </p:spPr>
      </p:pic>
      <p:pic>
        <p:nvPicPr>
          <p:cNvPr id="5" name="Picture 4" descr="A blue and black sign with white letters&#10;&#10;Description automatically generated with low confidence">
            <a:extLst>
              <a:ext uri="{FF2B5EF4-FFF2-40B4-BE49-F238E27FC236}">
                <a16:creationId xmlns:a16="http://schemas.microsoft.com/office/drawing/2014/main" id="{A35DF3DE-5086-D6E6-641C-23FB8DF07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75" y="6197631"/>
            <a:ext cx="2261770" cy="46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2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88B1D3-864D-BDF6-E092-0F0B7E2DD3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DF4B35-7953-4DFF-BE1C-BF2F0C38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468" y="782320"/>
            <a:ext cx="3932237" cy="1600200"/>
          </a:xfrm>
        </p:spPr>
        <p:txBody>
          <a:bodyPr/>
          <a:lstStyle/>
          <a:p>
            <a:r>
              <a:rPr lang="en-US" b="1" i="0" u="none" strike="noStrike" dirty="0">
                <a:solidFill>
                  <a:srgbClr val="0B54A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Freddie Mae Guidelines</a:t>
            </a:r>
            <a:endParaRPr lang="en-US" dirty="0">
              <a:solidFill>
                <a:srgbClr val="0B54A4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56D2A-F872-4734-9DF3-5F6CA6EDA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69468" y="2391591"/>
            <a:ext cx="3986665" cy="380251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B1F34"/>
                </a:solidFill>
                <a:effectLst/>
                <a:cs typeface="Arial" panose="020B0604020202020204" pitchFamily="34" charset="0"/>
              </a:rPr>
              <a:t>DTI</a:t>
            </a:r>
            <a:endParaRPr lang="en-US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B1F34"/>
                </a:solidFill>
                <a:effectLst/>
                <a:cs typeface="Arial" panose="020B0604020202020204" pitchFamily="34" charset="0"/>
              </a:rPr>
              <a:t>Down payment</a:t>
            </a:r>
            <a:endParaRPr lang="en-US" dirty="0"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B1F34"/>
                </a:solidFill>
                <a:effectLst/>
                <a:cs typeface="Arial" panose="020B0604020202020204" pitchFamily="34" charset="0"/>
              </a:rPr>
              <a:t>owner occupied vs. Non-owner occupied</a:t>
            </a:r>
            <a:endParaRPr lang="en-US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B1F34"/>
                </a:solidFill>
                <a:effectLst/>
                <a:cs typeface="Arial" panose="020B0604020202020204" pitchFamily="34" charset="0"/>
              </a:rPr>
              <a:t>Rate Fluctuation </a:t>
            </a:r>
            <a:endParaRPr lang="en-US" dirty="0">
              <a:cs typeface="Arial" panose="020B0604020202020204" pitchFamily="34" charset="0"/>
            </a:endParaRPr>
          </a:p>
          <a:p>
            <a:pPr>
              <a:buChar char="•"/>
            </a:pPr>
            <a:r>
              <a:rPr lang="en-US" b="1" dirty="0">
                <a:solidFill>
                  <a:srgbClr val="0B1F34"/>
                </a:solidFill>
                <a:cs typeface="Arial"/>
              </a:rPr>
              <a:t>Biggest Differences </a:t>
            </a:r>
          </a:p>
          <a:p>
            <a:pPr lvl="1">
              <a:buChar char="•"/>
            </a:pPr>
            <a:r>
              <a:rPr lang="en-US" b="1" dirty="0">
                <a:solidFill>
                  <a:srgbClr val="0B1F34"/>
                </a:solidFill>
                <a:cs typeface="Arial"/>
              </a:rPr>
              <a:t>Allows 1 year of self-employed income </a:t>
            </a:r>
            <a:r>
              <a:rPr lang="en-US" b="1" u="sng" dirty="0">
                <a:cs typeface="Arial"/>
              </a:rPr>
              <a:t>IF</a:t>
            </a:r>
            <a:r>
              <a:rPr lang="en-US" b="1" dirty="0">
                <a:solidFill>
                  <a:srgbClr val="0B1F34"/>
                </a:solidFill>
                <a:cs typeface="Arial"/>
              </a:rPr>
              <a:t> he/she has been self-employed for more than 5 years</a:t>
            </a:r>
          </a:p>
          <a:p>
            <a:pPr lvl="1">
              <a:buChar char="•"/>
            </a:pPr>
            <a:r>
              <a:rPr lang="en-US" b="1" dirty="0">
                <a:solidFill>
                  <a:srgbClr val="0B1F34"/>
                </a:solidFill>
                <a:cs typeface="Arial"/>
              </a:rPr>
              <a:t>½% on student loan debt</a:t>
            </a:r>
          </a:p>
          <a:p>
            <a:pPr>
              <a:buChar char="•"/>
            </a:pPr>
            <a:endParaRPr lang="en-US" b="1" dirty="0">
              <a:solidFill>
                <a:srgbClr val="0B1F34"/>
              </a:solidFill>
              <a:cs typeface="Arial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C732D031-16C0-445C-BF4C-07BE87965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423" y="629557"/>
            <a:ext cx="4864577" cy="5801360"/>
          </a:xfrm>
          <a:prstGeom prst="rect">
            <a:avLst/>
          </a:prstGeom>
        </p:spPr>
      </p:pic>
      <p:pic>
        <p:nvPicPr>
          <p:cNvPr id="5" name="Picture 4" descr="A blue and black sign with white letters&#10;&#10;Description automatically generated with low confidence">
            <a:extLst>
              <a:ext uri="{FF2B5EF4-FFF2-40B4-BE49-F238E27FC236}">
                <a16:creationId xmlns:a16="http://schemas.microsoft.com/office/drawing/2014/main" id="{D92B00D4-05D1-0F61-60F1-094295FDB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75" y="6197631"/>
            <a:ext cx="2261770" cy="46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93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4F431-1002-4E77-F29F-66F6535EEE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41101" y="1577189"/>
            <a:ext cx="6312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dirty="0">
                <a:solidFill>
                  <a:srgbClr val="0B54A4"/>
                </a:solidFill>
                <a:latin typeface="Arial"/>
                <a:cs typeface="Arial"/>
              </a:rPr>
              <a:t>Assets | Credit | Income 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5344160" y="3128352"/>
            <a:ext cx="0" cy="9295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84288" y="3177627"/>
            <a:ext cx="481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/>
              <a:t>What is acceptable during the mortgage process?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31DC76-30FE-4432-8206-DD2D41D45578}"/>
              </a:ext>
            </a:extLst>
          </p:cNvPr>
          <p:cNvSpPr txBox="1"/>
          <p:nvPr/>
        </p:nvSpPr>
        <p:spPr>
          <a:xfrm>
            <a:off x="4374514" y="746192"/>
            <a:ext cx="58382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800" dirty="0">
                <a:solidFill>
                  <a:srgbClr val="0B54A4"/>
                </a:solidFill>
                <a:latin typeface="Arial"/>
                <a:cs typeface="Arial"/>
              </a:rPr>
              <a:t>The Mortgage Trinity</a:t>
            </a:r>
          </a:p>
        </p:txBody>
      </p:sp>
      <p:pic>
        <p:nvPicPr>
          <p:cNvPr id="2050" name="Picture 2" descr="Image result for matrix trinity">
            <a:extLst>
              <a:ext uri="{FF2B5EF4-FFF2-40B4-BE49-F238E27FC236}">
                <a16:creationId xmlns:a16="http://schemas.microsoft.com/office/drawing/2014/main" id="{B835A614-3477-4B58-8134-85E0D63BC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98" y="864870"/>
            <a:ext cx="2221253" cy="555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ue and black sign with white letters&#10;&#10;Description automatically generated with low confidence">
            <a:extLst>
              <a:ext uri="{FF2B5EF4-FFF2-40B4-BE49-F238E27FC236}">
                <a16:creationId xmlns:a16="http://schemas.microsoft.com/office/drawing/2014/main" id="{6EE582BB-9B0E-11AA-0FFC-D68166723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75" y="6197631"/>
            <a:ext cx="2261770" cy="46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79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CD0F84077EAF4CBA878852F15F09E6" ma:contentTypeVersion="9" ma:contentTypeDescription="Create a new document." ma:contentTypeScope="" ma:versionID="da5eabfa8ed0f02d7e38e82c82aa19b7">
  <xsd:schema xmlns:xsd="http://www.w3.org/2001/XMLSchema" xmlns:xs="http://www.w3.org/2001/XMLSchema" xmlns:p="http://schemas.microsoft.com/office/2006/metadata/properties" xmlns:ns2="d84f0ca4-dde4-435a-bd25-c9a442885c95" xmlns:ns3="7b554c3e-ab48-4cba-adc2-8bcc45c749db" targetNamespace="http://schemas.microsoft.com/office/2006/metadata/properties" ma:root="true" ma:fieldsID="117c9d82f0398b370163bb7e1000e54d" ns2:_="" ns3:_="">
    <xsd:import namespace="d84f0ca4-dde4-435a-bd25-c9a442885c95"/>
    <xsd:import namespace="7b554c3e-ab48-4cba-adc2-8bcc45c749d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4f0ca4-dde4-435a-bd25-c9a442885c9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54c3e-ab48-4cba-adc2-8bcc45c74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999741-EC8E-4225-A01D-F639769826AE}">
  <ds:schemaRefs>
    <ds:schemaRef ds:uri="7b554c3e-ab48-4cba-adc2-8bcc45c749db"/>
    <ds:schemaRef ds:uri="d84f0ca4-dde4-435a-bd25-c9a442885c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55D68FC-33EA-4492-9B0B-7A9064948E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8821B2-7762-4C2B-950C-F3E63777F9F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b554c3e-ab48-4cba-adc2-8bcc45c749db"/>
    <ds:schemaRef ds:uri="http://purl.org/dc/elements/1.1/"/>
    <ds:schemaRef ds:uri="http://schemas.microsoft.com/office/2006/metadata/properties"/>
    <ds:schemaRef ds:uri="http://schemas.microsoft.com/office/2006/documentManagement/types"/>
    <ds:schemaRef ds:uri="d84f0ca4-dde4-435a-bd25-c9a442885c9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Mortgage 101(2)</Template>
  <TotalTime>50</TotalTime>
  <Words>429</Words>
  <Application>Microsoft Office PowerPoint</Application>
  <PresentationFormat>Widescreen</PresentationFormat>
  <Paragraphs>94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Baskerville Old Face</vt:lpstr>
      <vt:lpstr>Calibri</vt:lpstr>
      <vt:lpstr>Calibri Light</vt:lpstr>
      <vt:lpstr>Helvetica Neue</vt:lpstr>
      <vt:lpstr>Myriad Pro Cond</vt:lpstr>
      <vt:lpstr>Tw Cen MT</vt:lpstr>
      <vt:lpstr>YACgETiWKS8 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Fannie Mae Guidelines</vt:lpstr>
      <vt:lpstr>Freddie Mae Guidelines</vt:lpstr>
      <vt:lpstr>PowerPoint Presentation</vt:lpstr>
      <vt:lpstr>PowerPoint Presentation</vt:lpstr>
      <vt:lpstr>WHAT MAKES A CREDIT SCORE?</vt:lpstr>
      <vt:lpstr>WHAT MAKES A CREDIT SCORE?</vt:lpstr>
      <vt:lpstr>“Less than perfect” credit solutions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Potok</dc:creator>
  <cp:lastModifiedBy>Matt Novakowski</cp:lastModifiedBy>
  <cp:revision>2</cp:revision>
  <dcterms:created xsi:type="dcterms:W3CDTF">2022-01-11T18:44:26Z</dcterms:created>
  <dcterms:modified xsi:type="dcterms:W3CDTF">2023-06-20T14:23:07Z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0x010100D2CD0F84077EAF4CBA878852F15F09E6</vt:lpwstr>
  </property>
</Properties>
</file>