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4"/>
  </p:sldMasterIdLst>
  <p:notesMasterIdLst>
    <p:notesMasterId r:id="rId69"/>
  </p:notesMasterIdLst>
  <p:sldIdLst>
    <p:sldId id="2085849400" r:id="rId5"/>
    <p:sldId id="347" r:id="rId6"/>
    <p:sldId id="374" r:id="rId7"/>
    <p:sldId id="368" r:id="rId8"/>
    <p:sldId id="2085849384" r:id="rId9"/>
    <p:sldId id="2085849317" r:id="rId10"/>
    <p:sldId id="2085849387" r:id="rId11"/>
    <p:sldId id="2085849388" r:id="rId12"/>
    <p:sldId id="2085849320" r:id="rId13"/>
    <p:sldId id="2085849389" r:id="rId14"/>
    <p:sldId id="2085849347" r:id="rId15"/>
    <p:sldId id="2085849385" r:id="rId16"/>
    <p:sldId id="375" r:id="rId17"/>
    <p:sldId id="369" r:id="rId18"/>
    <p:sldId id="378" r:id="rId19"/>
    <p:sldId id="370" r:id="rId20"/>
    <p:sldId id="367" r:id="rId21"/>
    <p:sldId id="2085849349" r:id="rId22"/>
    <p:sldId id="366" r:id="rId23"/>
    <p:sldId id="2085849322" r:id="rId24"/>
    <p:sldId id="2085849323" r:id="rId25"/>
    <p:sldId id="2085849391" r:id="rId26"/>
    <p:sldId id="2085849350" r:id="rId27"/>
    <p:sldId id="2085849324" r:id="rId28"/>
    <p:sldId id="2085849351" r:id="rId29"/>
    <p:sldId id="377" r:id="rId30"/>
    <p:sldId id="2085849356" r:id="rId31"/>
    <p:sldId id="2085849326" r:id="rId32"/>
    <p:sldId id="2085849353" r:id="rId33"/>
    <p:sldId id="2085849354" r:id="rId34"/>
    <p:sldId id="2085849355" r:id="rId35"/>
    <p:sldId id="2085849328" r:id="rId36"/>
    <p:sldId id="2085849330" r:id="rId37"/>
    <p:sldId id="376" r:id="rId38"/>
    <p:sldId id="2085849332" r:id="rId39"/>
    <p:sldId id="2085849333" r:id="rId40"/>
    <p:sldId id="2085849334" r:id="rId41"/>
    <p:sldId id="2085849357" r:id="rId42"/>
    <p:sldId id="2085849335" r:id="rId43"/>
    <p:sldId id="2085849337" r:id="rId44"/>
    <p:sldId id="2085849338" r:id="rId45"/>
    <p:sldId id="2085849352" r:id="rId46"/>
    <p:sldId id="2085849342" r:id="rId47"/>
    <p:sldId id="2085849390" r:id="rId48"/>
    <p:sldId id="2085849361" r:id="rId49"/>
    <p:sldId id="2085849343" r:id="rId50"/>
    <p:sldId id="2085849344" r:id="rId51"/>
    <p:sldId id="2085849340" r:id="rId52"/>
    <p:sldId id="2085849363" r:id="rId53"/>
    <p:sldId id="2085849392" r:id="rId54"/>
    <p:sldId id="2085849399" r:id="rId55"/>
    <p:sldId id="2085849367" r:id="rId56"/>
    <p:sldId id="2085849369" r:id="rId57"/>
    <p:sldId id="2085849370" r:id="rId58"/>
    <p:sldId id="2085849398" r:id="rId59"/>
    <p:sldId id="2085849395" r:id="rId60"/>
    <p:sldId id="2085849346" r:id="rId61"/>
    <p:sldId id="2085849341" r:id="rId62"/>
    <p:sldId id="2085849345" r:id="rId63"/>
    <p:sldId id="2085849359" r:id="rId64"/>
    <p:sldId id="2085849358" r:id="rId65"/>
    <p:sldId id="2085849360" r:id="rId66"/>
    <p:sldId id="2085849362" r:id="rId67"/>
    <p:sldId id="2085849386" r:id="rId6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Seibel" initials="LS" lastIdx="1" clrIdx="0">
    <p:extLst>
      <p:ext uri="{19B8F6BF-5375-455C-9EA6-DF929625EA0E}">
        <p15:presenceInfo xmlns:p15="http://schemas.microsoft.com/office/powerpoint/2012/main" userId="Larisa Sei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6A6"/>
    <a:srgbClr val="52B4E0"/>
    <a:srgbClr val="002E72"/>
    <a:srgbClr val="7ACC00"/>
    <a:srgbClr val="009FE3"/>
    <a:srgbClr val="FF9FE3"/>
    <a:srgbClr val="7ACA02"/>
    <a:srgbClr val="C8BCD6"/>
    <a:srgbClr val="604A7B"/>
    <a:srgbClr val="37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62E00-FC01-4197-BF00-121B9D17840B}" v="65" dt="2023-06-20T13:51:13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03" autoAdjust="0"/>
    <p:restoredTop sz="94671" autoAdjust="0"/>
  </p:normalViewPr>
  <p:slideViewPr>
    <p:cSldViewPr>
      <p:cViewPr varScale="1">
        <p:scale>
          <a:sx n="86" d="100"/>
          <a:sy n="86" d="100"/>
        </p:scale>
        <p:origin x="902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ovakowski" userId="ed3c74c5-276e-42c5-b6a5-7e20db854cb4" providerId="ADAL" clId="{78762E00-FC01-4197-BF00-121B9D17840B}"/>
    <pc:docChg chg="custSel modSld">
      <pc:chgData name="Matt Novakowski" userId="ed3c74c5-276e-42c5-b6a5-7e20db854cb4" providerId="ADAL" clId="{78762E00-FC01-4197-BF00-121B9D17840B}" dt="2023-06-20T13:51:39.846" v="191" actId="208"/>
      <pc:docMkLst>
        <pc:docMk/>
      </pc:docMkLst>
      <pc:sldChg chg="addSp delSp modSp mod">
        <pc:chgData name="Matt Novakowski" userId="ed3c74c5-276e-42c5-b6a5-7e20db854cb4" providerId="ADAL" clId="{78762E00-FC01-4197-BF00-121B9D17840B}" dt="2023-06-20T13:47:56.805" v="57" actId="1076"/>
        <pc:sldMkLst>
          <pc:docMk/>
          <pc:sldMk cId="1028684346" sldId="347"/>
        </pc:sldMkLst>
        <pc:picChg chg="add mod">
          <ac:chgData name="Matt Novakowski" userId="ed3c74c5-276e-42c5-b6a5-7e20db854cb4" providerId="ADAL" clId="{78762E00-FC01-4197-BF00-121B9D17840B}" dt="2023-06-20T13:47:56.805" v="57" actId="1076"/>
          <ac:picMkLst>
            <pc:docMk/>
            <pc:sldMk cId="1028684346" sldId="347"/>
            <ac:picMk id="3" creationId="{B7B66E87-3B13-2273-C520-C8566A841CA5}"/>
          </ac:picMkLst>
        </pc:picChg>
        <pc:picChg chg="del">
          <ac:chgData name="Matt Novakowski" userId="ed3c74c5-276e-42c5-b6a5-7e20db854cb4" providerId="ADAL" clId="{78762E00-FC01-4197-BF00-121B9D17840B}" dt="2023-06-20T13:47:47.872" v="55" actId="478"/>
          <ac:picMkLst>
            <pc:docMk/>
            <pc:sldMk cId="1028684346" sldId="347"/>
            <ac:picMk id="6" creationId="{B24C02B0-2B43-EAFF-A2C4-F06B678B7719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5.312" v="164" actId="478"/>
        <pc:sldMkLst>
          <pc:docMk/>
          <pc:sldMk cId="163511213" sldId="366"/>
        </pc:sldMkLst>
        <pc:picChg chg="del">
          <ac:chgData name="Matt Novakowski" userId="ed3c74c5-276e-42c5-b6a5-7e20db854cb4" providerId="ADAL" clId="{78762E00-FC01-4197-BF00-121B9D17840B}" dt="2023-06-20T13:50:15.312" v="164" actId="478"/>
          <ac:picMkLst>
            <pc:docMk/>
            <pc:sldMk cId="163511213" sldId="366"/>
            <ac:picMk id="2" creationId="{2BE96428-E358-39DD-59FB-1AD485BFCD80}"/>
          </ac:picMkLst>
        </pc:picChg>
        <pc:picChg chg="add mod">
          <ac:chgData name="Matt Novakowski" userId="ed3c74c5-276e-42c5-b6a5-7e20db854cb4" providerId="ADAL" clId="{78762E00-FC01-4197-BF00-121B9D17840B}" dt="2023-06-20T13:48:22.753" v="73"/>
          <ac:picMkLst>
            <pc:docMk/>
            <pc:sldMk cId="163511213" sldId="366"/>
            <ac:picMk id="3" creationId="{EF6AF8DB-6081-7D80-F916-1A6540643EC2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7.849" v="166" actId="478"/>
        <pc:sldMkLst>
          <pc:docMk/>
          <pc:sldMk cId="2736066995" sldId="367"/>
        </pc:sldMkLst>
        <pc:picChg chg="del">
          <ac:chgData name="Matt Novakowski" userId="ed3c74c5-276e-42c5-b6a5-7e20db854cb4" providerId="ADAL" clId="{78762E00-FC01-4197-BF00-121B9D17840B}" dt="2023-06-20T13:50:17.849" v="166" actId="478"/>
          <ac:picMkLst>
            <pc:docMk/>
            <pc:sldMk cId="2736066995" sldId="367"/>
            <ac:picMk id="3" creationId="{7312BCC7-E871-27DA-5420-E57A53E35893}"/>
          </ac:picMkLst>
        </pc:picChg>
        <pc:picChg chg="add mod">
          <ac:chgData name="Matt Novakowski" userId="ed3c74c5-276e-42c5-b6a5-7e20db854cb4" providerId="ADAL" clId="{78762E00-FC01-4197-BF00-121B9D17840B}" dt="2023-06-20T13:48:20.841" v="71"/>
          <ac:picMkLst>
            <pc:docMk/>
            <pc:sldMk cId="2736066995" sldId="367"/>
            <ac:picMk id="4" creationId="{28BE9B5A-2808-E35E-4389-943167B906A0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6.113" v="185" actId="478"/>
        <pc:sldMkLst>
          <pc:docMk/>
          <pc:sldMk cId="3239576215" sldId="368"/>
        </pc:sldMkLst>
        <pc:picChg chg="del">
          <ac:chgData name="Matt Novakowski" userId="ed3c74c5-276e-42c5-b6a5-7e20db854cb4" providerId="ADAL" clId="{78762E00-FC01-4197-BF00-121B9D17840B}" dt="2023-06-20T13:50:46.113" v="185" actId="478"/>
          <ac:picMkLst>
            <pc:docMk/>
            <pc:sldMk cId="3239576215" sldId="368"/>
            <ac:picMk id="3" creationId="{76EEEF92-502A-7549-BB98-DA6F8818A0B0}"/>
          </ac:picMkLst>
        </pc:picChg>
        <pc:picChg chg="add mod">
          <ac:chgData name="Matt Novakowski" userId="ed3c74c5-276e-42c5-b6a5-7e20db854cb4" providerId="ADAL" clId="{78762E00-FC01-4197-BF00-121B9D17840B}" dt="2023-06-20T13:48:05.702" v="59"/>
          <ac:picMkLst>
            <pc:docMk/>
            <pc:sldMk cId="3239576215" sldId="368"/>
            <ac:picMk id="4" creationId="{A94393A2-9CD6-06BE-15E1-D11AE805C71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1:13.644" v="189"/>
        <pc:sldMkLst>
          <pc:docMk/>
          <pc:sldMk cId="2451714966" sldId="369"/>
        </pc:sldMkLst>
        <pc:picChg chg="del">
          <ac:chgData name="Matt Novakowski" userId="ed3c74c5-276e-42c5-b6a5-7e20db854cb4" providerId="ADAL" clId="{78762E00-FC01-4197-BF00-121B9D17840B}" dt="2023-06-20T13:50:21.777" v="169" actId="478"/>
          <ac:picMkLst>
            <pc:docMk/>
            <pc:sldMk cId="2451714966" sldId="369"/>
            <ac:picMk id="3" creationId="{8E9C42B6-E0A0-4F85-E3B6-6AF11AA399FE}"/>
          </ac:picMkLst>
        </pc:picChg>
        <pc:picChg chg="add del mod">
          <ac:chgData name="Matt Novakowski" userId="ed3c74c5-276e-42c5-b6a5-7e20db854cb4" providerId="ADAL" clId="{78762E00-FC01-4197-BF00-121B9D17840B}" dt="2023-06-20T13:51:09.403" v="188" actId="478"/>
          <ac:picMkLst>
            <pc:docMk/>
            <pc:sldMk cId="2451714966" sldId="369"/>
            <ac:picMk id="4" creationId="{BBDCDF04-3EAC-3519-6762-12C28096E13E}"/>
          </ac:picMkLst>
        </pc:picChg>
        <pc:picChg chg="add mod">
          <ac:chgData name="Matt Novakowski" userId="ed3c74c5-276e-42c5-b6a5-7e20db854cb4" providerId="ADAL" clId="{78762E00-FC01-4197-BF00-121B9D17840B}" dt="2023-06-20T13:51:13.644" v="189"/>
          <ac:picMkLst>
            <pc:docMk/>
            <pc:sldMk cId="2451714966" sldId="369"/>
            <ac:picMk id="5" creationId="{0232D71D-86BC-EB5D-8F6A-A94ECDDA5D10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8.946" v="167" actId="478"/>
        <pc:sldMkLst>
          <pc:docMk/>
          <pc:sldMk cId="2072526231" sldId="370"/>
        </pc:sldMkLst>
        <pc:picChg chg="del">
          <ac:chgData name="Matt Novakowski" userId="ed3c74c5-276e-42c5-b6a5-7e20db854cb4" providerId="ADAL" clId="{78762E00-FC01-4197-BF00-121B9D17840B}" dt="2023-06-20T13:50:18.946" v="167" actId="478"/>
          <ac:picMkLst>
            <pc:docMk/>
            <pc:sldMk cId="2072526231" sldId="370"/>
            <ac:picMk id="2" creationId="{8A8A476C-9DFB-C8C8-9EC2-BF074C9616E1}"/>
          </ac:picMkLst>
        </pc:picChg>
        <pc:picChg chg="add mod">
          <ac:chgData name="Matt Novakowski" userId="ed3c74c5-276e-42c5-b6a5-7e20db854cb4" providerId="ADAL" clId="{78762E00-FC01-4197-BF00-121B9D17840B}" dt="2023-06-20T13:48:19.845" v="70"/>
          <ac:picMkLst>
            <pc:docMk/>
            <pc:sldMk cId="2072526231" sldId="370"/>
            <ac:picMk id="4" creationId="{C23B6CAB-E937-B1F7-759B-2631A1B1F20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7.609" v="186" actId="478"/>
        <pc:sldMkLst>
          <pc:docMk/>
          <pc:sldMk cId="698764026" sldId="374"/>
        </pc:sldMkLst>
        <pc:picChg chg="add mod">
          <ac:chgData name="Matt Novakowski" userId="ed3c74c5-276e-42c5-b6a5-7e20db854cb4" providerId="ADAL" clId="{78762E00-FC01-4197-BF00-121B9D17840B}" dt="2023-06-20T13:48:01.844" v="58"/>
          <ac:picMkLst>
            <pc:docMk/>
            <pc:sldMk cId="698764026" sldId="374"/>
            <ac:picMk id="2" creationId="{51E462EC-AC77-ED9E-1D74-11CF0135E6F6}"/>
          </ac:picMkLst>
        </pc:picChg>
        <pc:picChg chg="del">
          <ac:chgData name="Matt Novakowski" userId="ed3c74c5-276e-42c5-b6a5-7e20db854cb4" providerId="ADAL" clId="{78762E00-FC01-4197-BF00-121B9D17840B}" dt="2023-06-20T13:50:47.609" v="186" actId="478"/>
          <ac:picMkLst>
            <pc:docMk/>
            <pc:sldMk cId="698764026" sldId="374"/>
            <ac:picMk id="3" creationId="{D8536B24-D8ED-E5FF-A4F5-7F0F06453B12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34.449" v="176" actId="478"/>
        <pc:sldMkLst>
          <pc:docMk/>
          <pc:sldMk cId="1952608240" sldId="375"/>
        </pc:sldMkLst>
        <pc:picChg chg="add mod">
          <ac:chgData name="Matt Novakowski" userId="ed3c74c5-276e-42c5-b6a5-7e20db854cb4" providerId="ADAL" clId="{78762E00-FC01-4197-BF00-121B9D17840B}" dt="2023-06-20T13:48:16.008" v="67"/>
          <ac:picMkLst>
            <pc:docMk/>
            <pc:sldMk cId="1952608240" sldId="375"/>
            <ac:picMk id="2" creationId="{47B38E5E-F0A5-8B89-0358-7BBEE724D9CB}"/>
          </ac:picMkLst>
        </pc:picChg>
        <pc:picChg chg="del">
          <ac:chgData name="Matt Novakowski" userId="ed3c74c5-276e-42c5-b6a5-7e20db854cb4" providerId="ADAL" clId="{78762E00-FC01-4197-BF00-121B9D17840B}" dt="2023-06-20T13:50:34.449" v="176" actId="478"/>
          <ac:picMkLst>
            <pc:docMk/>
            <pc:sldMk cId="1952608240" sldId="375"/>
            <ac:picMk id="3" creationId="{B7970E90-EFA1-F317-20A8-7DDD5582AB8D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6.136" v="149" actId="478"/>
        <pc:sldMkLst>
          <pc:docMk/>
          <pc:sldMk cId="1135292360" sldId="376"/>
        </pc:sldMkLst>
        <pc:picChg chg="add mod">
          <ac:chgData name="Matt Novakowski" userId="ed3c74c5-276e-42c5-b6a5-7e20db854cb4" providerId="ADAL" clId="{78762E00-FC01-4197-BF00-121B9D17840B}" dt="2023-06-20T13:48:38.583" v="88"/>
          <ac:picMkLst>
            <pc:docMk/>
            <pc:sldMk cId="1135292360" sldId="376"/>
            <ac:picMk id="2" creationId="{7DD67D51-4245-96D8-D227-153ABDEA954B}"/>
          </ac:picMkLst>
        </pc:picChg>
        <pc:picChg chg="del">
          <ac:chgData name="Matt Novakowski" userId="ed3c74c5-276e-42c5-b6a5-7e20db854cb4" providerId="ADAL" clId="{78762E00-FC01-4197-BF00-121B9D17840B}" dt="2023-06-20T13:49:56.136" v="149" actId="478"/>
          <ac:picMkLst>
            <pc:docMk/>
            <pc:sldMk cId="1135292360" sldId="376"/>
            <ac:picMk id="3" creationId="{5E8FF5ED-27B3-1AC6-AC6D-F9EE5939AE69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6.137" v="157" actId="478"/>
        <pc:sldMkLst>
          <pc:docMk/>
          <pc:sldMk cId="691872577" sldId="377"/>
        </pc:sldMkLst>
        <pc:picChg chg="add mod">
          <ac:chgData name="Matt Novakowski" userId="ed3c74c5-276e-42c5-b6a5-7e20db854cb4" providerId="ADAL" clId="{78762E00-FC01-4197-BF00-121B9D17840B}" dt="2023-06-20T13:48:30.656" v="80"/>
          <ac:picMkLst>
            <pc:docMk/>
            <pc:sldMk cId="691872577" sldId="377"/>
            <ac:picMk id="2" creationId="{963732F6-A0F9-29AD-0DEE-40876C188AC6}"/>
          </ac:picMkLst>
        </pc:picChg>
        <pc:picChg chg="del">
          <ac:chgData name="Matt Novakowski" userId="ed3c74c5-276e-42c5-b6a5-7e20db854cb4" providerId="ADAL" clId="{78762E00-FC01-4197-BF00-121B9D17840B}" dt="2023-06-20T13:50:06.137" v="157" actId="478"/>
          <ac:picMkLst>
            <pc:docMk/>
            <pc:sldMk cId="691872577" sldId="377"/>
            <ac:picMk id="3" creationId="{C9AFA0BA-AEF7-5CB0-EB8D-A0E480260E2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9.993" v="168" actId="478"/>
        <pc:sldMkLst>
          <pc:docMk/>
          <pc:sldMk cId="781956021" sldId="378"/>
        </pc:sldMkLst>
        <pc:picChg chg="del">
          <ac:chgData name="Matt Novakowski" userId="ed3c74c5-276e-42c5-b6a5-7e20db854cb4" providerId="ADAL" clId="{78762E00-FC01-4197-BF00-121B9D17840B}" dt="2023-06-20T13:50:19.993" v="168" actId="478"/>
          <ac:picMkLst>
            <pc:docMk/>
            <pc:sldMk cId="781956021" sldId="378"/>
            <ac:picMk id="3" creationId="{2AA9FEA7-FAFE-A4C6-2F1D-317FF20AE19D}"/>
          </ac:picMkLst>
        </pc:picChg>
        <pc:picChg chg="add mod">
          <ac:chgData name="Matt Novakowski" userId="ed3c74c5-276e-42c5-b6a5-7e20db854cb4" providerId="ADAL" clId="{78762E00-FC01-4197-BF00-121B9D17840B}" dt="2023-06-20T13:48:18.847" v="69"/>
          <ac:picMkLst>
            <pc:docMk/>
            <pc:sldMk cId="781956021" sldId="378"/>
            <ac:picMk id="4" creationId="{3A3C3AF1-B5FA-9771-D17A-8F0DE8D4A36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3.593" v="183" actId="478"/>
        <pc:sldMkLst>
          <pc:docMk/>
          <pc:sldMk cId="1153585124" sldId="2085849317"/>
        </pc:sldMkLst>
        <pc:picChg chg="del">
          <ac:chgData name="Matt Novakowski" userId="ed3c74c5-276e-42c5-b6a5-7e20db854cb4" providerId="ADAL" clId="{78762E00-FC01-4197-BF00-121B9D17840B}" dt="2023-06-20T13:50:43.593" v="183" actId="478"/>
          <ac:picMkLst>
            <pc:docMk/>
            <pc:sldMk cId="1153585124" sldId="2085849317"/>
            <ac:picMk id="4" creationId="{E9F1344C-3C14-4672-4F0C-3BD3A436C9B9}"/>
          </ac:picMkLst>
        </pc:picChg>
        <pc:picChg chg="add mod">
          <ac:chgData name="Matt Novakowski" userId="ed3c74c5-276e-42c5-b6a5-7e20db854cb4" providerId="ADAL" clId="{78762E00-FC01-4197-BF00-121B9D17840B}" dt="2023-06-20T13:48:07.944" v="61"/>
          <ac:picMkLst>
            <pc:docMk/>
            <pc:sldMk cId="1153585124" sldId="2085849317"/>
            <ac:picMk id="5" creationId="{D68F2DC1-0F15-1BE0-161A-DDD164266489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0.489" v="180" actId="478"/>
        <pc:sldMkLst>
          <pc:docMk/>
          <pc:sldMk cId="1507418745" sldId="2085849320"/>
        </pc:sldMkLst>
        <pc:picChg chg="del">
          <ac:chgData name="Matt Novakowski" userId="ed3c74c5-276e-42c5-b6a5-7e20db854cb4" providerId="ADAL" clId="{78762E00-FC01-4197-BF00-121B9D17840B}" dt="2023-06-20T13:50:40.489" v="180" actId="478"/>
          <ac:picMkLst>
            <pc:docMk/>
            <pc:sldMk cId="1507418745" sldId="2085849320"/>
            <ac:picMk id="2" creationId="{2EDA6746-D67D-5BBD-EE92-CBC7FD681EB5}"/>
          </ac:picMkLst>
        </pc:picChg>
        <pc:picChg chg="add mod">
          <ac:chgData name="Matt Novakowski" userId="ed3c74c5-276e-42c5-b6a5-7e20db854cb4" providerId="ADAL" clId="{78762E00-FC01-4197-BF00-121B9D17840B}" dt="2023-06-20T13:48:13.597" v="65"/>
          <ac:picMkLst>
            <pc:docMk/>
            <pc:sldMk cId="1507418745" sldId="2085849320"/>
            <ac:picMk id="4" creationId="{DB863228-7FE4-3C39-E88A-C135C4D4A74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2.538" v="162" actId="478"/>
        <pc:sldMkLst>
          <pc:docMk/>
          <pc:sldMk cId="2939256580" sldId="2085849322"/>
        </pc:sldMkLst>
        <pc:picChg chg="del">
          <ac:chgData name="Matt Novakowski" userId="ed3c74c5-276e-42c5-b6a5-7e20db854cb4" providerId="ADAL" clId="{78762E00-FC01-4197-BF00-121B9D17840B}" dt="2023-06-20T13:50:12.538" v="162" actId="478"/>
          <ac:picMkLst>
            <pc:docMk/>
            <pc:sldMk cId="2939256580" sldId="2085849322"/>
            <ac:picMk id="2" creationId="{3AC94D79-DC4E-D783-F2CA-D350BDAE45BB}"/>
          </ac:picMkLst>
        </pc:picChg>
        <pc:picChg chg="add mod">
          <ac:chgData name="Matt Novakowski" userId="ed3c74c5-276e-42c5-b6a5-7e20db854cb4" providerId="ADAL" clId="{78762E00-FC01-4197-BF00-121B9D17840B}" dt="2023-06-20T13:48:23.674" v="74"/>
          <ac:picMkLst>
            <pc:docMk/>
            <pc:sldMk cId="2939256580" sldId="2085849322"/>
            <ac:picMk id="3" creationId="{F502C6F3-2F2A-939C-338E-EA4C83243FC6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3.777" v="163" actId="478"/>
        <pc:sldMkLst>
          <pc:docMk/>
          <pc:sldMk cId="59259059" sldId="2085849323"/>
        </pc:sldMkLst>
        <pc:picChg chg="del">
          <ac:chgData name="Matt Novakowski" userId="ed3c74c5-276e-42c5-b6a5-7e20db854cb4" providerId="ADAL" clId="{78762E00-FC01-4197-BF00-121B9D17840B}" dt="2023-06-20T13:50:13.777" v="163" actId="478"/>
          <ac:picMkLst>
            <pc:docMk/>
            <pc:sldMk cId="59259059" sldId="2085849323"/>
            <ac:picMk id="2" creationId="{12671FAC-3530-8C94-7665-FB5E35267473}"/>
          </ac:picMkLst>
        </pc:picChg>
        <pc:picChg chg="add mod">
          <ac:chgData name="Matt Novakowski" userId="ed3c74c5-276e-42c5-b6a5-7e20db854cb4" providerId="ADAL" clId="{78762E00-FC01-4197-BF00-121B9D17840B}" dt="2023-06-20T13:48:25.811" v="76"/>
          <ac:picMkLst>
            <pc:docMk/>
            <pc:sldMk cId="59259059" sldId="2085849323"/>
            <ac:picMk id="4" creationId="{93021DB5-1F7C-B2D5-5717-566F1943046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8.754" v="159" actId="478"/>
        <pc:sldMkLst>
          <pc:docMk/>
          <pc:sldMk cId="4022356339" sldId="2085849324"/>
        </pc:sldMkLst>
        <pc:picChg chg="del">
          <ac:chgData name="Matt Novakowski" userId="ed3c74c5-276e-42c5-b6a5-7e20db854cb4" providerId="ADAL" clId="{78762E00-FC01-4197-BF00-121B9D17840B}" dt="2023-06-20T13:50:08.754" v="159" actId="478"/>
          <ac:picMkLst>
            <pc:docMk/>
            <pc:sldMk cId="4022356339" sldId="2085849324"/>
            <ac:picMk id="3" creationId="{B77E9E79-E740-5280-C152-1CF93F0F1A0C}"/>
          </ac:picMkLst>
        </pc:picChg>
        <pc:picChg chg="add mod">
          <ac:chgData name="Matt Novakowski" userId="ed3c74c5-276e-42c5-b6a5-7e20db854cb4" providerId="ADAL" clId="{78762E00-FC01-4197-BF00-121B9D17840B}" dt="2023-06-20T13:48:28.348" v="78"/>
          <ac:picMkLst>
            <pc:docMk/>
            <pc:sldMk cId="4022356339" sldId="2085849324"/>
            <ac:picMk id="4" creationId="{89306F8B-7B5B-FC35-8B71-AB8D86B9E7A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3.752" v="155" actId="478"/>
        <pc:sldMkLst>
          <pc:docMk/>
          <pc:sldMk cId="2771364152" sldId="2085849326"/>
        </pc:sldMkLst>
        <pc:picChg chg="del">
          <ac:chgData name="Matt Novakowski" userId="ed3c74c5-276e-42c5-b6a5-7e20db854cb4" providerId="ADAL" clId="{78762E00-FC01-4197-BF00-121B9D17840B}" dt="2023-06-20T13:50:03.752" v="155" actId="478"/>
          <ac:picMkLst>
            <pc:docMk/>
            <pc:sldMk cId="2771364152" sldId="2085849326"/>
            <ac:picMk id="2" creationId="{01433E5B-C928-0F74-E5B6-8DD164B7A696}"/>
          </ac:picMkLst>
        </pc:picChg>
        <pc:picChg chg="add mod">
          <ac:chgData name="Matt Novakowski" userId="ed3c74c5-276e-42c5-b6a5-7e20db854cb4" providerId="ADAL" clId="{78762E00-FC01-4197-BF00-121B9D17840B}" dt="2023-06-20T13:48:32.566" v="82"/>
          <ac:picMkLst>
            <pc:docMk/>
            <pc:sldMk cId="2771364152" sldId="2085849326"/>
            <ac:picMk id="4" creationId="{E80B2802-EA89-AD6D-AFDE-7B5C670F9B23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9.210" v="151" actId="478"/>
        <pc:sldMkLst>
          <pc:docMk/>
          <pc:sldMk cId="3426547507" sldId="2085849328"/>
        </pc:sldMkLst>
        <pc:picChg chg="del">
          <ac:chgData name="Matt Novakowski" userId="ed3c74c5-276e-42c5-b6a5-7e20db854cb4" providerId="ADAL" clId="{78762E00-FC01-4197-BF00-121B9D17840B}" dt="2023-06-20T13:49:59.210" v="151" actId="478"/>
          <ac:picMkLst>
            <pc:docMk/>
            <pc:sldMk cId="3426547507" sldId="2085849328"/>
            <ac:picMk id="2" creationId="{913EF2C0-6E7F-F209-14D5-BB518C13C64E}"/>
          </ac:picMkLst>
        </pc:picChg>
        <pc:picChg chg="add mod">
          <ac:chgData name="Matt Novakowski" userId="ed3c74c5-276e-42c5-b6a5-7e20db854cb4" providerId="ADAL" clId="{78762E00-FC01-4197-BF00-121B9D17840B}" dt="2023-06-20T13:48:36.649" v="86"/>
          <ac:picMkLst>
            <pc:docMk/>
            <pc:sldMk cId="3426547507" sldId="2085849328"/>
            <ac:picMk id="4" creationId="{955F788D-DDDA-51B5-C4C3-69DBAD63BDC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7.802" v="150" actId="478"/>
        <pc:sldMkLst>
          <pc:docMk/>
          <pc:sldMk cId="1571373441" sldId="2085849330"/>
        </pc:sldMkLst>
        <pc:picChg chg="del">
          <ac:chgData name="Matt Novakowski" userId="ed3c74c5-276e-42c5-b6a5-7e20db854cb4" providerId="ADAL" clId="{78762E00-FC01-4197-BF00-121B9D17840B}" dt="2023-06-20T13:49:57.802" v="150" actId="478"/>
          <ac:picMkLst>
            <pc:docMk/>
            <pc:sldMk cId="1571373441" sldId="2085849330"/>
            <ac:picMk id="2" creationId="{972B6D8A-7454-0705-7320-3B63A4E31921}"/>
          </ac:picMkLst>
        </pc:picChg>
        <pc:picChg chg="add mod">
          <ac:chgData name="Matt Novakowski" userId="ed3c74c5-276e-42c5-b6a5-7e20db854cb4" providerId="ADAL" clId="{78762E00-FC01-4197-BF00-121B9D17840B}" dt="2023-06-20T13:48:37.620" v="87"/>
          <ac:picMkLst>
            <pc:docMk/>
            <pc:sldMk cId="1571373441" sldId="2085849330"/>
            <ac:picMk id="3" creationId="{D70601C9-9CCF-205F-1F04-74311A071433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4.931" v="148" actId="478"/>
        <pc:sldMkLst>
          <pc:docMk/>
          <pc:sldMk cId="2606237477" sldId="2085849332"/>
        </pc:sldMkLst>
        <pc:picChg chg="del">
          <ac:chgData name="Matt Novakowski" userId="ed3c74c5-276e-42c5-b6a5-7e20db854cb4" providerId="ADAL" clId="{78762E00-FC01-4197-BF00-121B9D17840B}" dt="2023-06-20T13:49:54.931" v="148" actId="478"/>
          <ac:picMkLst>
            <pc:docMk/>
            <pc:sldMk cId="2606237477" sldId="2085849332"/>
            <ac:picMk id="2" creationId="{5E254D9A-539E-14D7-51F8-F43C04226FE0}"/>
          </ac:picMkLst>
        </pc:picChg>
        <pc:picChg chg="add mod">
          <ac:chgData name="Matt Novakowski" userId="ed3c74c5-276e-42c5-b6a5-7e20db854cb4" providerId="ADAL" clId="{78762E00-FC01-4197-BF00-121B9D17840B}" dt="2023-06-20T13:48:39.632" v="89"/>
          <ac:picMkLst>
            <pc:docMk/>
            <pc:sldMk cId="2606237477" sldId="2085849332"/>
            <ac:picMk id="4" creationId="{6854D6BB-F4A6-684D-8D90-5A641AFBB20F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3.809" v="147" actId="478"/>
        <pc:sldMkLst>
          <pc:docMk/>
          <pc:sldMk cId="3626128612" sldId="2085849333"/>
        </pc:sldMkLst>
        <pc:picChg chg="del">
          <ac:chgData name="Matt Novakowski" userId="ed3c74c5-276e-42c5-b6a5-7e20db854cb4" providerId="ADAL" clId="{78762E00-FC01-4197-BF00-121B9D17840B}" dt="2023-06-20T13:49:53.809" v="147" actId="478"/>
          <ac:picMkLst>
            <pc:docMk/>
            <pc:sldMk cId="3626128612" sldId="2085849333"/>
            <ac:picMk id="4" creationId="{60212B2A-C2A2-30A0-98ED-D57AEFD92B13}"/>
          </ac:picMkLst>
        </pc:picChg>
        <pc:picChg chg="add mod">
          <ac:chgData name="Matt Novakowski" userId="ed3c74c5-276e-42c5-b6a5-7e20db854cb4" providerId="ADAL" clId="{78762E00-FC01-4197-BF00-121B9D17840B}" dt="2023-06-20T13:48:40.589" v="90"/>
          <ac:picMkLst>
            <pc:docMk/>
            <pc:sldMk cId="3626128612" sldId="2085849333"/>
            <ac:picMk id="5" creationId="{77B4A716-E4BD-A57B-64A3-DA16DC535334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2.570" v="146" actId="478"/>
        <pc:sldMkLst>
          <pc:docMk/>
          <pc:sldMk cId="2692800138" sldId="2085849334"/>
        </pc:sldMkLst>
        <pc:picChg chg="del">
          <ac:chgData name="Matt Novakowski" userId="ed3c74c5-276e-42c5-b6a5-7e20db854cb4" providerId="ADAL" clId="{78762E00-FC01-4197-BF00-121B9D17840B}" dt="2023-06-20T13:49:52.570" v="146" actId="478"/>
          <ac:picMkLst>
            <pc:docMk/>
            <pc:sldMk cId="2692800138" sldId="2085849334"/>
            <ac:picMk id="2" creationId="{6A886F06-52E7-4733-C5DC-6C94729FDBA3}"/>
          </ac:picMkLst>
        </pc:picChg>
        <pc:picChg chg="add mod">
          <ac:chgData name="Matt Novakowski" userId="ed3c74c5-276e-42c5-b6a5-7e20db854cb4" providerId="ADAL" clId="{78762E00-FC01-4197-BF00-121B9D17840B}" dt="2023-06-20T13:48:41.577" v="91"/>
          <ac:picMkLst>
            <pc:docMk/>
            <pc:sldMk cId="2692800138" sldId="2085849334"/>
            <ac:picMk id="3" creationId="{28A71153-4C1F-9307-D090-D7550153E8B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0.210" v="144" actId="478"/>
        <pc:sldMkLst>
          <pc:docMk/>
          <pc:sldMk cId="3470895885" sldId="2085849335"/>
        </pc:sldMkLst>
        <pc:picChg chg="del">
          <ac:chgData name="Matt Novakowski" userId="ed3c74c5-276e-42c5-b6a5-7e20db854cb4" providerId="ADAL" clId="{78762E00-FC01-4197-BF00-121B9D17840B}" dt="2023-06-20T13:49:50.210" v="144" actId="478"/>
          <ac:picMkLst>
            <pc:docMk/>
            <pc:sldMk cId="3470895885" sldId="2085849335"/>
            <ac:picMk id="2" creationId="{46EA20F6-3EDB-CCB0-0D63-FAE077AE1B88}"/>
          </ac:picMkLst>
        </pc:picChg>
        <pc:picChg chg="add mod">
          <ac:chgData name="Matt Novakowski" userId="ed3c74c5-276e-42c5-b6a5-7e20db854cb4" providerId="ADAL" clId="{78762E00-FC01-4197-BF00-121B9D17840B}" dt="2023-06-20T13:48:43.450" v="93"/>
          <ac:picMkLst>
            <pc:docMk/>
            <pc:sldMk cId="3470895885" sldId="2085849335"/>
            <ac:picMk id="4" creationId="{ED26184E-85D4-2C93-878C-DE529E0C0412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9.114" v="143" actId="478"/>
        <pc:sldMkLst>
          <pc:docMk/>
          <pc:sldMk cId="3803399183" sldId="2085849337"/>
        </pc:sldMkLst>
        <pc:picChg chg="del">
          <ac:chgData name="Matt Novakowski" userId="ed3c74c5-276e-42c5-b6a5-7e20db854cb4" providerId="ADAL" clId="{78762E00-FC01-4197-BF00-121B9D17840B}" dt="2023-06-20T13:49:49.114" v="143" actId="478"/>
          <ac:picMkLst>
            <pc:docMk/>
            <pc:sldMk cId="3803399183" sldId="2085849337"/>
            <ac:picMk id="2" creationId="{DFCDE0A3-DDEF-172A-162A-E4E1F2CD04EB}"/>
          </ac:picMkLst>
        </pc:picChg>
        <pc:picChg chg="add mod">
          <ac:chgData name="Matt Novakowski" userId="ed3c74c5-276e-42c5-b6a5-7e20db854cb4" providerId="ADAL" clId="{78762E00-FC01-4197-BF00-121B9D17840B}" dt="2023-06-20T13:48:44.450" v="94"/>
          <ac:picMkLst>
            <pc:docMk/>
            <pc:sldMk cId="3803399183" sldId="2085849337"/>
            <ac:picMk id="3" creationId="{44B419CF-9F05-6A39-9AE6-A0C919AAB7E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7.880" v="142" actId="478"/>
        <pc:sldMkLst>
          <pc:docMk/>
          <pc:sldMk cId="2928004364" sldId="2085849338"/>
        </pc:sldMkLst>
        <pc:picChg chg="del">
          <ac:chgData name="Matt Novakowski" userId="ed3c74c5-276e-42c5-b6a5-7e20db854cb4" providerId="ADAL" clId="{78762E00-FC01-4197-BF00-121B9D17840B}" dt="2023-06-20T13:49:47.880" v="142" actId="478"/>
          <ac:picMkLst>
            <pc:docMk/>
            <pc:sldMk cId="2928004364" sldId="2085849338"/>
            <ac:picMk id="2" creationId="{6E287942-EE2F-D850-C642-8ACE17AA90AD}"/>
          </ac:picMkLst>
        </pc:picChg>
        <pc:picChg chg="add mod">
          <ac:chgData name="Matt Novakowski" userId="ed3c74c5-276e-42c5-b6a5-7e20db854cb4" providerId="ADAL" clId="{78762E00-FC01-4197-BF00-121B9D17840B}" dt="2023-06-20T13:48:45.377" v="95"/>
          <ac:picMkLst>
            <pc:docMk/>
            <pc:sldMk cId="2928004364" sldId="2085849338"/>
            <ac:picMk id="4" creationId="{E45E93B3-AB41-616E-C82F-005E48591455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8.465" v="135" actId="478"/>
        <pc:sldMkLst>
          <pc:docMk/>
          <pc:sldMk cId="2539847641" sldId="2085849340"/>
        </pc:sldMkLst>
        <pc:picChg chg="del">
          <ac:chgData name="Matt Novakowski" userId="ed3c74c5-276e-42c5-b6a5-7e20db854cb4" providerId="ADAL" clId="{78762E00-FC01-4197-BF00-121B9D17840B}" dt="2023-06-20T13:49:38.465" v="135" actId="478"/>
          <ac:picMkLst>
            <pc:docMk/>
            <pc:sldMk cId="2539847641" sldId="2085849340"/>
            <ac:picMk id="2" creationId="{DED9A71B-8582-E99B-6BAA-148E25625CDD}"/>
          </ac:picMkLst>
        </pc:picChg>
        <pc:picChg chg="add mod">
          <ac:chgData name="Matt Novakowski" userId="ed3c74c5-276e-42c5-b6a5-7e20db854cb4" providerId="ADAL" clId="{78762E00-FC01-4197-BF00-121B9D17840B}" dt="2023-06-20T13:48:54.463" v="102"/>
          <ac:picMkLst>
            <pc:docMk/>
            <pc:sldMk cId="2539847641" sldId="2085849340"/>
            <ac:picMk id="3" creationId="{4C32F4AB-6B75-4065-FF14-656A3B202198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4.929" v="125" actId="478"/>
        <pc:sldMkLst>
          <pc:docMk/>
          <pc:sldMk cId="767335733" sldId="2085849341"/>
        </pc:sldMkLst>
        <pc:picChg chg="del">
          <ac:chgData name="Matt Novakowski" userId="ed3c74c5-276e-42c5-b6a5-7e20db854cb4" providerId="ADAL" clId="{78762E00-FC01-4197-BF00-121B9D17840B}" dt="2023-06-20T13:49:24.929" v="125" actId="478"/>
          <ac:picMkLst>
            <pc:docMk/>
            <pc:sldMk cId="767335733" sldId="2085849341"/>
            <ac:picMk id="2" creationId="{83690719-D29A-E8E6-9850-1CCAB2265C23}"/>
          </ac:picMkLst>
        </pc:picChg>
        <pc:picChg chg="add mod">
          <ac:chgData name="Matt Novakowski" userId="ed3c74c5-276e-42c5-b6a5-7e20db854cb4" providerId="ADAL" clId="{78762E00-FC01-4197-BF00-121B9D17840B}" dt="2023-06-20T13:49:04.478" v="112"/>
          <ac:picMkLst>
            <pc:docMk/>
            <pc:sldMk cId="767335733" sldId="2085849341"/>
            <ac:picMk id="4" creationId="{FB79354C-1DBB-BB7C-3B94-8CD2E33BA90F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5.241" v="140" actId="478"/>
        <pc:sldMkLst>
          <pc:docMk/>
          <pc:sldMk cId="1022594050" sldId="2085849342"/>
        </pc:sldMkLst>
        <pc:picChg chg="del">
          <ac:chgData name="Matt Novakowski" userId="ed3c74c5-276e-42c5-b6a5-7e20db854cb4" providerId="ADAL" clId="{78762E00-FC01-4197-BF00-121B9D17840B}" dt="2023-06-20T13:49:45.241" v="140" actId="478"/>
          <ac:picMkLst>
            <pc:docMk/>
            <pc:sldMk cId="1022594050" sldId="2085849342"/>
            <ac:picMk id="2" creationId="{56BFBC2E-871F-6A3B-D027-B64FD220CD6D}"/>
          </ac:picMkLst>
        </pc:picChg>
        <pc:picChg chg="add mod">
          <ac:chgData name="Matt Novakowski" userId="ed3c74c5-276e-42c5-b6a5-7e20db854cb4" providerId="ADAL" clId="{78762E00-FC01-4197-BF00-121B9D17840B}" dt="2023-06-20T13:48:47.424" v="97"/>
          <ac:picMkLst>
            <pc:docMk/>
            <pc:sldMk cId="1022594050" sldId="2085849342"/>
            <ac:picMk id="4" creationId="{19D42FD1-8A82-6AA5-D514-AE990FFD5940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1.578" v="137" actId="478"/>
        <pc:sldMkLst>
          <pc:docMk/>
          <pc:sldMk cId="1982900221" sldId="2085849343"/>
        </pc:sldMkLst>
        <pc:picChg chg="del">
          <ac:chgData name="Matt Novakowski" userId="ed3c74c5-276e-42c5-b6a5-7e20db854cb4" providerId="ADAL" clId="{78762E00-FC01-4197-BF00-121B9D17840B}" dt="2023-06-20T13:49:41.578" v="137" actId="478"/>
          <ac:picMkLst>
            <pc:docMk/>
            <pc:sldMk cId="1982900221" sldId="2085849343"/>
            <ac:picMk id="2" creationId="{E67D4E5E-7263-D4D3-6E21-C7064909CA74}"/>
          </ac:picMkLst>
        </pc:picChg>
        <pc:picChg chg="add mod">
          <ac:chgData name="Matt Novakowski" userId="ed3c74c5-276e-42c5-b6a5-7e20db854cb4" providerId="ADAL" clId="{78762E00-FC01-4197-BF00-121B9D17840B}" dt="2023-06-20T13:48:51.642" v="100"/>
          <ac:picMkLst>
            <pc:docMk/>
            <pc:sldMk cId="1982900221" sldId="2085849343"/>
            <ac:picMk id="4" creationId="{60E789F4-4520-FA90-D0F0-A542E5D2140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0.385" v="136" actId="478"/>
        <pc:sldMkLst>
          <pc:docMk/>
          <pc:sldMk cId="3844489788" sldId="2085849344"/>
        </pc:sldMkLst>
        <pc:picChg chg="del">
          <ac:chgData name="Matt Novakowski" userId="ed3c74c5-276e-42c5-b6a5-7e20db854cb4" providerId="ADAL" clId="{78762E00-FC01-4197-BF00-121B9D17840B}" dt="2023-06-20T13:49:40.385" v="136" actId="478"/>
          <ac:picMkLst>
            <pc:docMk/>
            <pc:sldMk cId="3844489788" sldId="2085849344"/>
            <ac:picMk id="2" creationId="{7EA8B8EB-7BAA-692C-EC84-5467D1F7FA7A}"/>
          </ac:picMkLst>
        </pc:picChg>
        <pc:picChg chg="add mod">
          <ac:chgData name="Matt Novakowski" userId="ed3c74c5-276e-42c5-b6a5-7e20db854cb4" providerId="ADAL" clId="{78762E00-FC01-4197-BF00-121B9D17840B}" dt="2023-06-20T13:48:52.544" v="101"/>
          <ac:picMkLst>
            <pc:docMk/>
            <pc:sldMk cId="3844489788" sldId="2085849344"/>
            <ac:picMk id="3" creationId="{67FC0A84-70C8-1C93-FD59-9A91FA4AF502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2.457" v="124" actId="478"/>
        <pc:sldMkLst>
          <pc:docMk/>
          <pc:sldMk cId="111415542" sldId="2085849345"/>
        </pc:sldMkLst>
        <pc:picChg chg="del">
          <ac:chgData name="Matt Novakowski" userId="ed3c74c5-276e-42c5-b6a5-7e20db854cb4" providerId="ADAL" clId="{78762E00-FC01-4197-BF00-121B9D17840B}" dt="2023-06-20T13:49:22.457" v="124" actId="478"/>
          <ac:picMkLst>
            <pc:docMk/>
            <pc:sldMk cId="111415542" sldId="2085849345"/>
            <ac:picMk id="2" creationId="{8C1E976D-99FE-61C0-004C-8D0D0AE9A947}"/>
          </ac:picMkLst>
        </pc:picChg>
        <pc:picChg chg="add mod">
          <ac:chgData name="Matt Novakowski" userId="ed3c74c5-276e-42c5-b6a5-7e20db854cb4" providerId="ADAL" clId="{78762E00-FC01-4197-BF00-121B9D17840B}" dt="2023-06-20T13:49:05.381" v="113"/>
          <ac:picMkLst>
            <pc:docMk/>
            <pc:sldMk cId="111415542" sldId="2085849345"/>
            <ac:picMk id="3" creationId="{64AA8892-D011-1C7A-542F-14E2CFF56588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6.184" v="126" actId="478"/>
        <pc:sldMkLst>
          <pc:docMk/>
          <pc:sldMk cId="3207860271" sldId="2085849346"/>
        </pc:sldMkLst>
        <pc:picChg chg="del">
          <ac:chgData name="Matt Novakowski" userId="ed3c74c5-276e-42c5-b6a5-7e20db854cb4" providerId="ADAL" clId="{78762E00-FC01-4197-BF00-121B9D17840B}" dt="2023-06-20T13:49:26.184" v="126" actId="478"/>
          <ac:picMkLst>
            <pc:docMk/>
            <pc:sldMk cId="3207860271" sldId="2085849346"/>
            <ac:picMk id="2" creationId="{972C004D-9E62-7AD2-6E85-A2489F193093}"/>
          </ac:picMkLst>
        </pc:picChg>
        <pc:picChg chg="add mod">
          <ac:chgData name="Matt Novakowski" userId="ed3c74c5-276e-42c5-b6a5-7e20db854cb4" providerId="ADAL" clId="{78762E00-FC01-4197-BF00-121B9D17840B}" dt="2023-06-20T13:49:03.602" v="111"/>
          <ac:picMkLst>
            <pc:docMk/>
            <pc:sldMk cId="3207860271" sldId="2085849346"/>
            <ac:picMk id="3" creationId="{CACCBEF2-1A54-7568-DF75-9C392582131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37.880" v="178" actId="478"/>
        <pc:sldMkLst>
          <pc:docMk/>
          <pc:sldMk cId="70187994" sldId="2085849347"/>
        </pc:sldMkLst>
        <pc:picChg chg="del">
          <ac:chgData name="Matt Novakowski" userId="ed3c74c5-276e-42c5-b6a5-7e20db854cb4" providerId="ADAL" clId="{78762E00-FC01-4197-BF00-121B9D17840B}" dt="2023-06-20T13:50:37.880" v="178" actId="478"/>
          <ac:picMkLst>
            <pc:docMk/>
            <pc:sldMk cId="70187994" sldId="2085849347"/>
            <ac:picMk id="2" creationId="{C505E40B-F9AC-9C23-D90C-FE76EFF1DD52}"/>
          </ac:picMkLst>
        </pc:picChg>
        <pc:picChg chg="add mod">
          <ac:chgData name="Matt Novakowski" userId="ed3c74c5-276e-42c5-b6a5-7e20db854cb4" providerId="ADAL" clId="{78762E00-FC01-4197-BF00-121B9D17840B}" dt="2023-06-20T13:48:15.079" v="66"/>
          <ac:picMkLst>
            <pc:docMk/>
            <pc:sldMk cId="70187994" sldId="2085849347"/>
            <ac:picMk id="3" creationId="{F4468C1B-81C3-0BFA-9496-E2F42375BB32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6.611" v="165" actId="478"/>
        <pc:sldMkLst>
          <pc:docMk/>
          <pc:sldMk cId="242352307" sldId="2085849349"/>
        </pc:sldMkLst>
        <pc:picChg chg="del">
          <ac:chgData name="Matt Novakowski" userId="ed3c74c5-276e-42c5-b6a5-7e20db854cb4" providerId="ADAL" clId="{78762E00-FC01-4197-BF00-121B9D17840B}" dt="2023-06-20T13:50:16.611" v="165" actId="478"/>
          <ac:picMkLst>
            <pc:docMk/>
            <pc:sldMk cId="242352307" sldId="2085849349"/>
            <ac:picMk id="2" creationId="{68A5E564-6FCE-438B-FB68-BB8CEBC5BD5B}"/>
          </ac:picMkLst>
        </pc:picChg>
        <pc:picChg chg="add mod">
          <ac:chgData name="Matt Novakowski" userId="ed3c74c5-276e-42c5-b6a5-7e20db854cb4" providerId="ADAL" clId="{78762E00-FC01-4197-BF00-121B9D17840B}" dt="2023-06-20T13:48:21.830" v="72"/>
          <ac:picMkLst>
            <pc:docMk/>
            <pc:sldMk cId="242352307" sldId="2085849349"/>
            <ac:picMk id="3" creationId="{CDDC3EC1-8277-6ED4-6C10-CF993FD8CE84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9.889" v="160" actId="478"/>
        <pc:sldMkLst>
          <pc:docMk/>
          <pc:sldMk cId="329438778" sldId="2085849350"/>
        </pc:sldMkLst>
        <pc:picChg chg="del">
          <ac:chgData name="Matt Novakowski" userId="ed3c74c5-276e-42c5-b6a5-7e20db854cb4" providerId="ADAL" clId="{78762E00-FC01-4197-BF00-121B9D17840B}" dt="2023-06-20T13:50:09.889" v="160" actId="478"/>
          <ac:picMkLst>
            <pc:docMk/>
            <pc:sldMk cId="329438778" sldId="2085849350"/>
            <ac:picMk id="2" creationId="{485485F3-299A-E5E8-D76A-5EF40CEC0681}"/>
          </ac:picMkLst>
        </pc:picChg>
        <pc:picChg chg="add mod">
          <ac:chgData name="Matt Novakowski" userId="ed3c74c5-276e-42c5-b6a5-7e20db854cb4" providerId="ADAL" clId="{78762E00-FC01-4197-BF00-121B9D17840B}" dt="2023-06-20T13:48:27.342" v="77"/>
          <ac:picMkLst>
            <pc:docMk/>
            <pc:sldMk cId="329438778" sldId="2085849350"/>
            <ac:picMk id="3" creationId="{105A5CE7-79B0-D986-330C-978370A90E1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7.528" v="158" actId="478"/>
        <pc:sldMkLst>
          <pc:docMk/>
          <pc:sldMk cId="1565624896" sldId="2085849351"/>
        </pc:sldMkLst>
        <pc:picChg chg="del">
          <ac:chgData name="Matt Novakowski" userId="ed3c74c5-276e-42c5-b6a5-7e20db854cb4" providerId="ADAL" clId="{78762E00-FC01-4197-BF00-121B9D17840B}" dt="2023-06-20T13:50:07.528" v="158" actId="478"/>
          <ac:picMkLst>
            <pc:docMk/>
            <pc:sldMk cId="1565624896" sldId="2085849351"/>
            <ac:picMk id="2" creationId="{11E0611B-1108-1C30-2A8F-253DC864AD18}"/>
          </ac:picMkLst>
        </pc:picChg>
        <pc:picChg chg="add mod">
          <ac:chgData name="Matt Novakowski" userId="ed3c74c5-276e-42c5-b6a5-7e20db854cb4" providerId="ADAL" clId="{78762E00-FC01-4197-BF00-121B9D17840B}" dt="2023-06-20T13:48:29.329" v="79"/>
          <ac:picMkLst>
            <pc:docMk/>
            <pc:sldMk cId="1565624896" sldId="2085849351"/>
            <ac:picMk id="3" creationId="{72F67A06-D869-4C3C-A86D-6C86B811095F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6.585" v="141" actId="478"/>
        <pc:sldMkLst>
          <pc:docMk/>
          <pc:sldMk cId="2118350445" sldId="2085849352"/>
        </pc:sldMkLst>
        <pc:picChg chg="add mod">
          <ac:chgData name="Matt Novakowski" userId="ed3c74c5-276e-42c5-b6a5-7e20db854cb4" providerId="ADAL" clId="{78762E00-FC01-4197-BF00-121B9D17840B}" dt="2023-06-20T13:48:46.513" v="96"/>
          <ac:picMkLst>
            <pc:docMk/>
            <pc:sldMk cId="2118350445" sldId="2085849352"/>
            <ac:picMk id="2" creationId="{2865857A-E7D7-7367-FCFC-9A731BEEBA7B}"/>
          </ac:picMkLst>
        </pc:picChg>
        <pc:picChg chg="del">
          <ac:chgData name="Matt Novakowski" userId="ed3c74c5-276e-42c5-b6a5-7e20db854cb4" providerId="ADAL" clId="{78762E00-FC01-4197-BF00-121B9D17840B}" dt="2023-06-20T13:49:46.585" v="141" actId="478"/>
          <ac:picMkLst>
            <pc:docMk/>
            <pc:sldMk cId="2118350445" sldId="2085849352"/>
            <ac:picMk id="3" creationId="{265C0B78-5876-E4BE-23DB-71E2A3675F55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2.673" v="154" actId="478"/>
        <pc:sldMkLst>
          <pc:docMk/>
          <pc:sldMk cId="2856242034" sldId="2085849353"/>
        </pc:sldMkLst>
        <pc:picChg chg="del">
          <ac:chgData name="Matt Novakowski" userId="ed3c74c5-276e-42c5-b6a5-7e20db854cb4" providerId="ADAL" clId="{78762E00-FC01-4197-BF00-121B9D17840B}" dt="2023-06-20T13:50:02.673" v="154" actId="478"/>
          <ac:picMkLst>
            <pc:docMk/>
            <pc:sldMk cId="2856242034" sldId="2085849353"/>
            <ac:picMk id="2" creationId="{BF7A2782-4600-79E8-5306-22B7EA8B4EB1}"/>
          </ac:picMkLst>
        </pc:picChg>
        <pc:picChg chg="add mod">
          <ac:chgData name="Matt Novakowski" userId="ed3c74c5-276e-42c5-b6a5-7e20db854cb4" providerId="ADAL" clId="{78762E00-FC01-4197-BF00-121B9D17840B}" dt="2023-06-20T13:48:33.524" v="83"/>
          <ac:picMkLst>
            <pc:docMk/>
            <pc:sldMk cId="2856242034" sldId="2085849353"/>
            <ac:picMk id="3" creationId="{6AC18CB8-19EC-4D2A-8AB2-329EAE10B706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1.497" v="153" actId="478"/>
        <pc:sldMkLst>
          <pc:docMk/>
          <pc:sldMk cId="371764646" sldId="2085849354"/>
        </pc:sldMkLst>
        <pc:picChg chg="del">
          <ac:chgData name="Matt Novakowski" userId="ed3c74c5-276e-42c5-b6a5-7e20db854cb4" providerId="ADAL" clId="{78762E00-FC01-4197-BF00-121B9D17840B}" dt="2023-06-20T13:50:01.497" v="153" actId="478"/>
          <ac:picMkLst>
            <pc:docMk/>
            <pc:sldMk cId="371764646" sldId="2085849354"/>
            <ac:picMk id="2" creationId="{00BC870A-8690-3052-7F63-78AC82C36833}"/>
          </ac:picMkLst>
        </pc:picChg>
        <pc:picChg chg="add mod">
          <ac:chgData name="Matt Novakowski" userId="ed3c74c5-276e-42c5-b6a5-7e20db854cb4" providerId="ADAL" clId="{78762E00-FC01-4197-BF00-121B9D17840B}" dt="2023-06-20T13:48:34.682" v="84"/>
          <ac:picMkLst>
            <pc:docMk/>
            <pc:sldMk cId="371764646" sldId="2085849354"/>
            <ac:picMk id="4" creationId="{07CB497F-B6B2-CE70-07FD-F10DEB4B9378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0.368" v="152" actId="478"/>
        <pc:sldMkLst>
          <pc:docMk/>
          <pc:sldMk cId="2273849007" sldId="2085849355"/>
        </pc:sldMkLst>
        <pc:picChg chg="del">
          <ac:chgData name="Matt Novakowski" userId="ed3c74c5-276e-42c5-b6a5-7e20db854cb4" providerId="ADAL" clId="{78762E00-FC01-4197-BF00-121B9D17840B}" dt="2023-06-20T13:50:00.368" v="152" actId="478"/>
          <ac:picMkLst>
            <pc:docMk/>
            <pc:sldMk cId="2273849007" sldId="2085849355"/>
            <ac:picMk id="2" creationId="{D058FD62-66A9-06E1-5135-A0BB96A1ABA4}"/>
          </ac:picMkLst>
        </pc:picChg>
        <pc:picChg chg="add mod">
          <ac:chgData name="Matt Novakowski" userId="ed3c74c5-276e-42c5-b6a5-7e20db854cb4" providerId="ADAL" clId="{78762E00-FC01-4197-BF00-121B9D17840B}" dt="2023-06-20T13:48:35.649" v="85"/>
          <ac:picMkLst>
            <pc:docMk/>
            <pc:sldMk cId="2273849007" sldId="2085849355"/>
            <ac:picMk id="3" creationId="{F7AF9AE2-A05F-564C-97BA-2EAAE5E916F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04.929" v="156" actId="478"/>
        <pc:sldMkLst>
          <pc:docMk/>
          <pc:sldMk cId="1647470627" sldId="2085849356"/>
        </pc:sldMkLst>
        <pc:picChg chg="del">
          <ac:chgData name="Matt Novakowski" userId="ed3c74c5-276e-42c5-b6a5-7e20db854cb4" providerId="ADAL" clId="{78762E00-FC01-4197-BF00-121B9D17840B}" dt="2023-06-20T13:50:04.929" v="156" actId="478"/>
          <ac:picMkLst>
            <pc:docMk/>
            <pc:sldMk cId="1647470627" sldId="2085849356"/>
            <ac:picMk id="2" creationId="{37DC221E-66B7-F94E-6887-BA8F5C561605}"/>
          </ac:picMkLst>
        </pc:picChg>
        <pc:picChg chg="add mod">
          <ac:chgData name="Matt Novakowski" userId="ed3c74c5-276e-42c5-b6a5-7e20db854cb4" providerId="ADAL" clId="{78762E00-FC01-4197-BF00-121B9D17840B}" dt="2023-06-20T13:48:31.635" v="81"/>
          <ac:picMkLst>
            <pc:docMk/>
            <pc:sldMk cId="1647470627" sldId="2085849356"/>
            <ac:picMk id="3" creationId="{D43E0766-4981-F888-610B-D2E760C0B098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51.393" v="145" actId="478"/>
        <pc:sldMkLst>
          <pc:docMk/>
          <pc:sldMk cId="2484486255" sldId="2085849357"/>
        </pc:sldMkLst>
        <pc:picChg chg="del">
          <ac:chgData name="Matt Novakowski" userId="ed3c74c5-276e-42c5-b6a5-7e20db854cb4" providerId="ADAL" clId="{78762E00-FC01-4197-BF00-121B9D17840B}" dt="2023-06-20T13:49:51.393" v="145" actId="478"/>
          <ac:picMkLst>
            <pc:docMk/>
            <pc:sldMk cId="2484486255" sldId="2085849357"/>
            <ac:picMk id="2" creationId="{6D17869D-5FC4-3BB9-C19E-1DB6AD611832}"/>
          </ac:picMkLst>
        </pc:picChg>
        <pc:picChg chg="add mod">
          <ac:chgData name="Matt Novakowski" userId="ed3c74c5-276e-42c5-b6a5-7e20db854cb4" providerId="ADAL" clId="{78762E00-FC01-4197-BF00-121B9D17840B}" dt="2023-06-20T13:48:42.491" v="92"/>
          <ac:picMkLst>
            <pc:docMk/>
            <pc:sldMk cId="2484486255" sldId="2085849357"/>
            <ac:picMk id="4" creationId="{149BB209-3296-E508-43A0-9597B642809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19.097" v="122" actId="478"/>
        <pc:sldMkLst>
          <pc:docMk/>
          <pc:sldMk cId="2866405642" sldId="2085849358"/>
        </pc:sldMkLst>
        <pc:picChg chg="del">
          <ac:chgData name="Matt Novakowski" userId="ed3c74c5-276e-42c5-b6a5-7e20db854cb4" providerId="ADAL" clId="{78762E00-FC01-4197-BF00-121B9D17840B}" dt="2023-06-20T13:49:19.097" v="122" actId="478"/>
          <ac:picMkLst>
            <pc:docMk/>
            <pc:sldMk cId="2866405642" sldId="2085849358"/>
            <ac:picMk id="2" creationId="{498E4AD1-C0F8-DB6F-FD8D-8B2FFB0E09D0}"/>
          </ac:picMkLst>
        </pc:picChg>
        <pc:picChg chg="add mod">
          <ac:chgData name="Matt Novakowski" userId="ed3c74c5-276e-42c5-b6a5-7e20db854cb4" providerId="ADAL" clId="{78762E00-FC01-4197-BF00-121B9D17840B}" dt="2023-06-20T13:49:06.310" v="114"/>
          <ac:picMkLst>
            <pc:docMk/>
            <pc:sldMk cId="2866405642" sldId="2085849358"/>
            <ac:picMk id="4" creationId="{CB5E5478-EDBA-8AE5-C4BA-8DA4DB609705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0.744" v="123" actId="478"/>
        <pc:sldMkLst>
          <pc:docMk/>
          <pc:sldMk cId="2563007917" sldId="2085849359"/>
        </pc:sldMkLst>
        <pc:picChg chg="del">
          <ac:chgData name="Matt Novakowski" userId="ed3c74c5-276e-42c5-b6a5-7e20db854cb4" providerId="ADAL" clId="{78762E00-FC01-4197-BF00-121B9D17840B}" dt="2023-06-20T13:49:20.744" v="123" actId="478"/>
          <ac:picMkLst>
            <pc:docMk/>
            <pc:sldMk cId="2563007917" sldId="2085849359"/>
            <ac:picMk id="2" creationId="{D964B371-B757-29F7-0B1F-6606A942EBC7}"/>
          </ac:picMkLst>
        </pc:picChg>
        <pc:picChg chg="add mod">
          <ac:chgData name="Matt Novakowski" userId="ed3c74c5-276e-42c5-b6a5-7e20db854cb4" providerId="ADAL" clId="{78762E00-FC01-4197-BF00-121B9D17840B}" dt="2023-06-20T13:49:07.305" v="115"/>
          <ac:picMkLst>
            <pc:docMk/>
            <pc:sldMk cId="2563007917" sldId="2085849359"/>
            <ac:picMk id="3" creationId="{0F375693-894B-8D8A-9F84-61A02BA4835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17.745" v="121" actId="478"/>
        <pc:sldMkLst>
          <pc:docMk/>
          <pc:sldMk cId="183759944" sldId="2085849360"/>
        </pc:sldMkLst>
        <pc:picChg chg="del">
          <ac:chgData name="Matt Novakowski" userId="ed3c74c5-276e-42c5-b6a5-7e20db854cb4" providerId="ADAL" clId="{78762E00-FC01-4197-BF00-121B9D17840B}" dt="2023-06-20T13:49:17.745" v="121" actId="478"/>
          <ac:picMkLst>
            <pc:docMk/>
            <pc:sldMk cId="183759944" sldId="2085849360"/>
            <ac:picMk id="2" creationId="{88BC47B7-F754-551B-6D1C-7B288DDF766B}"/>
          </ac:picMkLst>
        </pc:picChg>
        <pc:picChg chg="add mod">
          <ac:chgData name="Matt Novakowski" userId="ed3c74c5-276e-42c5-b6a5-7e20db854cb4" providerId="ADAL" clId="{78762E00-FC01-4197-BF00-121B9D17840B}" dt="2023-06-20T13:49:08.755" v="116"/>
          <ac:picMkLst>
            <pc:docMk/>
            <pc:sldMk cId="183759944" sldId="2085849360"/>
            <ac:picMk id="3" creationId="{1EEB6FAE-D98D-19EE-4A79-F92F24D31F66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2.841" v="138" actId="478"/>
        <pc:sldMkLst>
          <pc:docMk/>
          <pc:sldMk cId="2027751455" sldId="2085849361"/>
        </pc:sldMkLst>
        <pc:picChg chg="del">
          <ac:chgData name="Matt Novakowski" userId="ed3c74c5-276e-42c5-b6a5-7e20db854cb4" providerId="ADAL" clId="{78762E00-FC01-4197-BF00-121B9D17840B}" dt="2023-06-20T13:49:42.841" v="138" actId="478"/>
          <ac:picMkLst>
            <pc:docMk/>
            <pc:sldMk cId="2027751455" sldId="2085849361"/>
            <ac:picMk id="2" creationId="{8878B903-80CD-1858-FFF5-10B16F13FDB7}"/>
          </ac:picMkLst>
        </pc:picChg>
        <pc:picChg chg="add mod">
          <ac:chgData name="Matt Novakowski" userId="ed3c74c5-276e-42c5-b6a5-7e20db854cb4" providerId="ADAL" clId="{78762E00-FC01-4197-BF00-121B9D17840B}" dt="2023-06-20T13:48:48.608" v="98"/>
          <ac:picMkLst>
            <pc:docMk/>
            <pc:sldMk cId="2027751455" sldId="2085849361"/>
            <ac:picMk id="3" creationId="{E77ECF80-2293-AA09-F043-68660B4C286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16.241" v="120" actId="478"/>
        <pc:sldMkLst>
          <pc:docMk/>
          <pc:sldMk cId="828184041" sldId="2085849362"/>
        </pc:sldMkLst>
        <pc:picChg chg="del">
          <ac:chgData name="Matt Novakowski" userId="ed3c74c5-276e-42c5-b6a5-7e20db854cb4" providerId="ADAL" clId="{78762E00-FC01-4197-BF00-121B9D17840B}" dt="2023-06-20T13:49:16.241" v="120" actId="478"/>
          <ac:picMkLst>
            <pc:docMk/>
            <pc:sldMk cId="828184041" sldId="2085849362"/>
            <ac:picMk id="3" creationId="{3F621E96-5CDD-0D21-C961-FFD8CC08C070}"/>
          </ac:picMkLst>
        </pc:picChg>
        <pc:picChg chg="add mod">
          <ac:chgData name="Matt Novakowski" userId="ed3c74c5-276e-42c5-b6a5-7e20db854cb4" providerId="ADAL" clId="{78762E00-FC01-4197-BF00-121B9D17840B}" dt="2023-06-20T13:49:09.741" v="117"/>
          <ac:picMkLst>
            <pc:docMk/>
            <pc:sldMk cId="828184041" sldId="2085849362"/>
            <ac:picMk id="4" creationId="{16624D4E-31B3-46BE-4E69-D3DF1F3A763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7.256" v="134" actId="478"/>
        <pc:sldMkLst>
          <pc:docMk/>
          <pc:sldMk cId="3495513727" sldId="2085849363"/>
        </pc:sldMkLst>
        <pc:picChg chg="del">
          <ac:chgData name="Matt Novakowski" userId="ed3c74c5-276e-42c5-b6a5-7e20db854cb4" providerId="ADAL" clId="{78762E00-FC01-4197-BF00-121B9D17840B}" dt="2023-06-20T13:49:37.256" v="134" actId="478"/>
          <ac:picMkLst>
            <pc:docMk/>
            <pc:sldMk cId="3495513727" sldId="2085849363"/>
            <ac:picMk id="2" creationId="{342063DF-9406-BAE8-F8EE-45C820FE2AE9}"/>
          </ac:picMkLst>
        </pc:picChg>
        <pc:picChg chg="add mod">
          <ac:chgData name="Matt Novakowski" userId="ed3c74c5-276e-42c5-b6a5-7e20db854cb4" providerId="ADAL" clId="{78762E00-FC01-4197-BF00-121B9D17840B}" dt="2023-06-20T13:48:55.342" v="103"/>
          <ac:picMkLst>
            <pc:docMk/>
            <pc:sldMk cId="3495513727" sldId="2085849363"/>
            <ac:picMk id="3" creationId="{ACFFF5AF-5E22-3DD6-BC78-33D71F8A8A28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3.505" v="131" actId="478"/>
        <pc:sldMkLst>
          <pc:docMk/>
          <pc:sldMk cId="1141517905" sldId="2085849367"/>
        </pc:sldMkLst>
        <pc:picChg chg="del">
          <ac:chgData name="Matt Novakowski" userId="ed3c74c5-276e-42c5-b6a5-7e20db854cb4" providerId="ADAL" clId="{78762E00-FC01-4197-BF00-121B9D17840B}" dt="2023-06-20T13:49:33.505" v="131" actId="478"/>
          <ac:picMkLst>
            <pc:docMk/>
            <pc:sldMk cId="1141517905" sldId="2085849367"/>
            <ac:picMk id="2" creationId="{B237928F-20EE-CEE7-ADB6-76BC42335BCF}"/>
          </ac:picMkLst>
        </pc:picChg>
        <pc:picChg chg="add mod">
          <ac:chgData name="Matt Novakowski" userId="ed3c74c5-276e-42c5-b6a5-7e20db854cb4" providerId="ADAL" clId="{78762E00-FC01-4197-BF00-121B9D17840B}" dt="2023-06-20T13:48:59.001" v="106"/>
          <ac:picMkLst>
            <pc:docMk/>
            <pc:sldMk cId="1141517905" sldId="2085849367"/>
            <ac:picMk id="4" creationId="{D495D25E-6445-4C2A-84F8-F0F82F7F7071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1.617" v="130" actId="478"/>
        <pc:sldMkLst>
          <pc:docMk/>
          <pc:sldMk cId="3256781351" sldId="2085849369"/>
        </pc:sldMkLst>
        <pc:picChg chg="del">
          <ac:chgData name="Matt Novakowski" userId="ed3c74c5-276e-42c5-b6a5-7e20db854cb4" providerId="ADAL" clId="{78762E00-FC01-4197-BF00-121B9D17840B}" dt="2023-06-20T13:49:31.617" v="130" actId="478"/>
          <ac:picMkLst>
            <pc:docMk/>
            <pc:sldMk cId="3256781351" sldId="2085849369"/>
            <ac:picMk id="2" creationId="{EA99F5B4-3CFB-BC53-7CCC-BDE7C7A1171C}"/>
          </ac:picMkLst>
        </pc:picChg>
        <pc:picChg chg="add mod">
          <ac:chgData name="Matt Novakowski" userId="ed3c74c5-276e-42c5-b6a5-7e20db854cb4" providerId="ADAL" clId="{78762E00-FC01-4197-BF00-121B9D17840B}" dt="2023-06-20T13:48:59.970" v="107"/>
          <ac:picMkLst>
            <pc:docMk/>
            <pc:sldMk cId="3256781351" sldId="2085849369"/>
            <ac:picMk id="3" creationId="{2BDF0BD6-421B-881B-DD0D-13C5CA948E0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0.337" v="129" actId="478"/>
        <pc:sldMkLst>
          <pc:docMk/>
          <pc:sldMk cId="2335080222" sldId="2085849370"/>
        </pc:sldMkLst>
        <pc:picChg chg="del">
          <ac:chgData name="Matt Novakowski" userId="ed3c74c5-276e-42c5-b6a5-7e20db854cb4" providerId="ADAL" clId="{78762E00-FC01-4197-BF00-121B9D17840B}" dt="2023-06-20T13:49:30.337" v="129" actId="478"/>
          <ac:picMkLst>
            <pc:docMk/>
            <pc:sldMk cId="2335080222" sldId="2085849370"/>
            <ac:picMk id="2" creationId="{774BB41E-7D98-DFCB-C192-A10E6D928977}"/>
          </ac:picMkLst>
        </pc:picChg>
        <pc:picChg chg="add mod">
          <ac:chgData name="Matt Novakowski" userId="ed3c74c5-276e-42c5-b6a5-7e20db854cb4" providerId="ADAL" clId="{78762E00-FC01-4197-BF00-121B9D17840B}" dt="2023-06-20T13:49:00.913" v="108"/>
          <ac:picMkLst>
            <pc:docMk/>
            <pc:sldMk cId="2335080222" sldId="2085849370"/>
            <ac:picMk id="5" creationId="{FB5CF1C0-5282-058D-B18B-C58478217DC0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5.107" v="184" actId="478"/>
        <pc:sldMkLst>
          <pc:docMk/>
          <pc:sldMk cId="516368720" sldId="2085849384"/>
        </pc:sldMkLst>
        <pc:picChg chg="del">
          <ac:chgData name="Matt Novakowski" userId="ed3c74c5-276e-42c5-b6a5-7e20db854cb4" providerId="ADAL" clId="{78762E00-FC01-4197-BF00-121B9D17840B}" dt="2023-06-20T13:50:45.107" v="184" actId="478"/>
          <ac:picMkLst>
            <pc:docMk/>
            <pc:sldMk cId="516368720" sldId="2085849384"/>
            <ac:picMk id="2" creationId="{CE41702E-D59E-3227-05B8-CEB22AA6FA07}"/>
          </ac:picMkLst>
        </pc:picChg>
        <pc:picChg chg="add mod">
          <ac:chgData name="Matt Novakowski" userId="ed3c74c5-276e-42c5-b6a5-7e20db854cb4" providerId="ADAL" clId="{78762E00-FC01-4197-BF00-121B9D17840B}" dt="2023-06-20T13:48:06.888" v="60"/>
          <ac:picMkLst>
            <pc:docMk/>
            <pc:sldMk cId="516368720" sldId="2085849384"/>
            <ac:picMk id="4" creationId="{B5C9685B-EF64-5BDD-FE2B-3B45421D4B76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35.777" v="177" actId="478"/>
        <pc:sldMkLst>
          <pc:docMk/>
          <pc:sldMk cId="2004690140" sldId="2085849385"/>
        </pc:sldMkLst>
        <pc:picChg chg="del">
          <ac:chgData name="Matt Novakowski" userId="ed3c74c5-276e-42c5-b6a5-7e20db854cb4" providerId="ADAL" clId="{78762E00-FC01-4197-BF00-121B9D17840B}" dt="2023-06-20T13:50:35.777" v="177" actId="478"/>
          <ac:picMkLst>
            <pc:docMk/>
            <pc:sldMk cId="2004690140" sldId="2085849385"/>
            <ac:picMk id="3" creationId="{83BB2212-2E2A-6ABB-08BD-83E3A809DB6C}"/>
          </ac:picMkLst>
        </pc:picChg>
        <pc:picChg chg="add mod">
          <ac:chgData name="Matt Novakowski" userId="ed3c74c5-276e-42c5-b6a5-7e20db854cb4" providerId="ADAL" clId="{78762E00-FC01-4197-BF00-121B9D17840B}" dt="2023-06-20T13:48:17.118" v="68"/>
          <ac:picMkLst>
            <pc:docMk/>
            <pc:sldMk cId="2004690140" sldId="2085849385"/>
            <ac:picMk id="4" creationId="{1AA0351C-F156-7823-A2B5-523876ADB11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14.684" v="119" actId="478"/>
        <pc:sldMkLst>
          <pc:docMk/>
          <pc:sldMk cId="3059073044" sldId="2085849386"/>
        </pc:sldMkLst>
        <pc:picChg chg="del">
          <ac:chgData name="Matt Novakowski" userId="ed3c74c5-276e-42c5-b6a5-7e20db854cb4" providerId="ADAL" clId="{78762E00-FC01-4197-BF00-121B9D17840B}" dt="2023-06-20T13:49:14.684" v="119" actId="478"/>
          <ac:picMkLst>
            <pc:docMk/>
            <pc:sldMk cId="3059073044" sldId="2085849386"/>
            <ac:picMk id="4" creationId="{3FA9A921-AED8-0A0A-07CE-1C6ADCDAC800}"/>
          </ac:picMkLst>
        </pc:picChg>
        <pc:picChg chg="add mod">
          <ac:chgData name="Matt Novakowski" userId="ed3c74c5-276e-42c5-b6a5-7e20db854cb4" providerId="ADAL" clId="{78762E00-FC01-4197-BF00-121B9D17840B}" dt="2023-06-20T13:49:10.657" v="118"/>
          <ac:picMkLst>
            <pc:docMk/>
            <pc:sldMk cId="3059073044" sldId="2085849386"/>
            <ac:picMk id="5" creationId="{6B293CFD-8BCE-B5D4-F930-3AC296DAB24A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2.633" v="182" actId="478"/>
        <pc:sldMkLst>
          <pc:docMk/>
          <pc:sldMk cId="367851979" sldId="2085849387"/>
        </pc:sldMkLst>
        <pc:picChg chg="del">
          <ac:chgData name="Matt Novakowski" userId="ed3c74c5-276e-42c5-b6a5-7e20db854cb4" providerId="ADAL" clId="{78762E00-FC01-4197-BF00-121B9D17840B}" dt="2023-06-20T13:50:42.633" v="182" actId="478"/>
          <ac:picMkLst>
            <pc:docMk/>
            <pc:sldMk cId="367851979" sldId="2085849387"/>
            <ac:picMk id="2" creationId="{6485CD3C-A8B7-AB71-840F-C356EAB01B34}"/>
          </ac:picMkLst>
        </pc:picChg>
        <pc:picChg chg="add mod">
          <ac:chgData name="Matt Novakowski" userId="ed3c74c5-276e-42c5-b6a5-7e20db854cb4" providerId="ADAL" clId="{78762E00-FC01-4197-BF00-121B9D17840B}" dt="2023-06-20T13:48:08.876" v="62"/>
          <ac:picMkLst>
            <pc:docMk/>
            <pc:sldMk cId="367851979" sldId="2085849387"/>
            <ac:picMk id="4" creationId="{AC2DDDA7-346B-69B3-044D-F715F5455F6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41.664" v="181" actId="478"/>
        <pc:sldMkLst>
          <pc:docMk/>
          <pc:sldMk cId="755535797" sldId="2085849388"/>
        </pc:sldMkLst>
        <pc:picChg chg="del">
          <ac:chgData name="Matt Novakowski" userId="ed3c74c5-276e-42c5-b6a5-7e20db854cb4" providerId="ADAL" clId="{78762E00-FC01-4197-BF00-121B9D17840B}" dt="2023-06-20T13:50:41.664" v="181" actId="478"/>
          <ac:picMkLst>
            <pc:docMk/>
            <pc:sldMk cId="755535797" sldId="2085849388"/>
            <ac:picMk id="2" creationId="{5824B017-25A3-3737-1AC1-D3DAB9BA7A97}"/>
          </ac:picMkLst>
        </pc:picChg>
        <pc:picChg chg="add mod">
          <ac:chgData name="Matt Novakowski" userId="ed3c74c5-276e-42c5-b6a5-7e20db854cb4" providerId="ADAL" clId="{78762E00-FC01-4197-BF00-121B9D17840B}" dt="2023-06-20T13:48:09.742" v="63"/>
          <ac:picMkLst>
            <pc:docMk/>
            <pc:sldMk cId="755535797" sldId="2085849388"/>
            <ac:picMk id="4" creationId="{7B8A6469-ED69-57EF-C3BF-59E7F71F9404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39.144" v="179" actId="478"/>
        <pc:sldMkLst>
          <pc:docMk/>
          <pc:sldMk cId="1025040611" sldId="2085849389"/>
        </pc:sldMkLst>
        <pc:picChg chg="del">
          <ac:chgData name="Matt Novakowski" userId="ed3c74c5-276e-42c5-b6a5-7e20db854cb4" providerId="ADAL" clId="{78762E00-FC01-4197-BF00-121B9D17840B}" dt="2023-06-20T13:50:39.144" v="179" actId="478"/>
          <ac:picMkLst>
            <pc:docMk/>
            <pc:sldMk cId="1025040611" sldId="2085849389"/>
            <ac:picMk id="2" creationId="{1E1EE7CA-2697-7E94-29BF-C0BCC83360B4}"/>
          </ac:picMkLst>
        </pc:picChg>
        <pc:picChg chg="add mod">
          <ac:chgData name="Matt Novakowski" userId="ed3c74c5-276e-42c5-b6a5-7e20db854cb4" providerId="ADAL" clId="{78762E00-FC01-4197-BF00-121B9D17840B}" dt="2023-06-20T13:48:10.593" v="64"/>
          <ac:picMkLst>
            <pc:docMk/>
            <pc:sldMk cId="1025040611" sldId="2085849389"/>
            <ac:picMk id="4" creationId="{4FB108AE-541C-FA59-43C9-7E69B6BAC17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44.072" v="139" actId="478"/>
        <pc:sldMkLst>
          <pc:docMk/>
          <pc:sldMk cId="1625439436" sldId="2085849390"/>
        </pc:sldMkLst>
        <pc:picChg chg="del">
          <ac:chgData name="Matt Novakowski" userId="ed3c74c5-276e-42c5-b6a5-7e20db854cb4" providerId="ADAL" clId="{78762E00-FC01-4197-BF00-121B9D17840B}" dt="2023-06-20T13:49:44.072" v="139" actId="478"/>
          <ac:picMkLst>
            <pc:docMk/>
            <pc:sldMk cId="1625439436" sldId="2085849390"/>
            <ac:picMk id="2" creationId="{B4E40FE5-6819-035C-F0E0-C87232CCFA50}"/>
          </ac:picMkLst>
        </pc:picChg>
        <pc:picChg chg="add mod">
          <ac:chgData name="Matt Novakowski" userId="ed3c74c5-276e-42c5-b6a5-7e20db854cb4" providerId="ADAL" clId="{78762E00-FC01-4197-BF00-121B9D17840B}" dt="2023-06-20T13:48:49.587" v="99"/>
          <ac:picMkLst>
            <pc:docMk/>
            <pc:sldMk cId="1625439436" sldId="2085849390"/>
            <ac:picMk id="3" creationId="{79A117CE-13CA-0BEC-9C63-4F8BC5927F2A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50:10.897" v="161" actId="478"/>
        <pc:sldMkLst>
          <pc:docMk/>
          <pc:sldMk cId="1108845316" sldId="2085849391"/>
        </pc:sldMkLst>
        <pc:picChg chg="del">
          <ac:chgData name="Matt Novakowski" userId="ed3c74c5-276e-42c5-b6a5-7e20db854cb4" providerId="ADAL" clId="{78762E00-FC01-4197-BF00-121B9D17840B}" dt="2023-06-20T13:50:10.897" v="161" actId="478"/>
          <ac:picMkLst>
            <pc:docMk/>
            <pc:sldMk cId="1108845316" sldId="2085849391"/>
            <ac:picMk id="2" creationId="{BA9CFB2C-1C51-2FDF-5858-3C338B0B3B02}"/>
          </ac:picMkLst>
        </pc:picChg>
        <pc:picChg chg="add mod">
          <ac:chgData name="Matt Novakowski" userId="ed3c74c5-276e-42c5-b6a5-7e20db854cb4" providerId="ADAL" clId="{78762E00-FC01-4197-BF00-121B9D17840B}" dt="2023-06-20T13:48:24.599" v="75"/>
          <ac:picMkLst>
            <pc:docMk/>
            <pc:sldMk cId="1108845316" sldId="2085849391"/>
            <ac:picMk id="3" creationId="{70C2BF49-CD4B-8F9F-31BB-3E809071AF7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6.048" v="133" actId="478"/>
        <pc:sldMkLst>
          <pc:docMk/>
          <pc:sldMk cId="2527684882" sldId="2085849392"/>
        </pc:sldMkLst>
        <pc:picChg chg="del">
          <ac:chgData name="Matt Novakowski" userId="ed3c74c5-276e-42c5-b6a5-7e20db854cb4" providerId="ADAL" clId="{78762E00-FC01-4197-BF00-121B9D17840B}" dt="2023-06-20T13:49:36.048" v="133" actId="478"/>
          <ac:picMkLst>
            <pc:docMk/>
            <pc:sldMk cId="2527684882" sldId="2085849392"/>
            <ac:picMk id="2" creationId="{BC051903-251D-BC36-ADFA-44017ED43A35}"/>
          </ac:picMkLst>
        </pc:picChg>
        <pc:picChg chg="add mod">
          <ac:chgData name="Matt Novakowski" userId="ed3c74c5-276e-42c5-b6a5-7e20db854cb4" providerId="ADAL" clId="{78762E00-FC01-4197-BF00-121B9D17840B}" dt="2023-06-20T13:48:56.352" v="104"/>
          <ac:picMkLst>
            <pc:docMk/>
            <pc:sldMk cId="2527684882" sldId="2085849392"/>
            <ac:picMk id="4" creationId="{D500CDA2-46B8-4F17-2B5F-3E4FC72D53EB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7.768" v="127" actId="478"/>
        <pc:sldMkLst>
          <pc:docMk/>
          <pc:sldMk cId="1124663179" sldId="2085849395"/>
        </pc:sldMkLst>
        <pc:picChg chg="del">
          <ac:chgData name="Matt Novakowski" userId="ed3c74c5-276e-42c5-b6a5-7e20db854cb4" providerId="ADAL" clId="{78762E00-FC01-4197-BF00-121B9D17840B}" dt="2023-06-20T13:49:27.768" v="127" actId="478"/>
          <ac:picMkLst>
            <pc:docMk/>
            <pc:sldMk cId="1124663179" sldId="2085849395"/>
            <ac:picMk id="2" creationId="{94119E14-93D5-4509-E144-3B40639EE785}"/>
          </ac:picMkLst>
        </pc:picChg>
        <pc:picChg chg="add mod">
          <ac:chgData name="Matt Novakowski" userId="ed3c74c5-276e-42c5-b6a5-7e20db854cb4" providerId="ADAL" clId="{78762E00-FC01-4197-BF00-121B9D17840B}" dt="2023-06-20T13:49:02.746" v="110"/>
          <ac:picMkLst>
            <pc:docMk/>
            <pc:sldMk cId="1124663179" sldId="2085849395"/>
            <ac:picMk id="3" creationId="{F1B6470C-916F-7F36-6FE7-50E4A1AFC277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29.072" v="128" actId="478"/>
        <pc:sldMkLst>
          <pc:docMk/>
          <pc:sldMk cId="484572950" sldId="2085849398"/>
        </pc:sldMkLst>
        <pc:picChg chg="del">
          <ac:chgData name="Matt Novakowski" userId="ed3c74c5-276e-42c5-b6a5-7e20db854cb4" providerId="ADAL" clId="{78762E00-FC01-4197-BF00-121B9D17840B}" dt="2023-06-20T13:49:29.072" v="128" actId="478"/>
          <ac:picMkLst>
            <pc:docMk/>
            <pc:sldMk cId="484572950" sldId="2085849398"/>
            <ac:picMk id="2" creationId="{8BEC4078-D649-81F6-C3CE-F127C8599F9B}"/>
          </ac:picMkLst>
        </pc:picChg>
        <pc:picChg chg="add mod">
          <ac:chgData name="Matt Novakowski" userId="ed3c74c5-276e-42c5-b6a5-7e20db854cb4" providerId="ADAL" clId="{78762E00-FC01-4197-BF00-121B9D17840B}" dt="2023-06-20T13:49:01.852" v="109"/>
          <ac:picMkLst>
            <pc:docMk/>
            <pc:sldMk cId="484572950" sldId="2085849398"/>
            <ac:picMk id="3" creationId="{7BA74CA3-1EF3-2035-D185-E3F481EB123E}"/>
          </ac:picMkLst>
        </pc:picChg>
      </pc:sldChg>
      <pc:sldChg chg="addSp delSp modSp mod">
        <pc:chgData name="Matt Novakowski" userId="ed3c74c5-276e-42c5-b6a5-7e20db854cb4" providerId="ADAL" clId="{78762E00-FC01-4197-BF00-121B9D17840B}" dt="2023-06-20T13:49:34.761" v="132" actId="478"/>
        <pc:sldMkLst>
          <pc:docMk/>
          <pc:sldMk cId="3195890360" sldId="2085849399"/>
        </pc:sldMkLst>
        <pc:picChg chg="del">
          <ac:chgData name="Matt Novakowski" userId="ed3c74c5-276e-42c5-b6a5-7e20db854cb4" providerId="ADAL" clId="{78762E00-FC01-4197-BF00-121B9D17840B}" dt="2023-06-20T13:49:34.761" v="132" actId="478"/>
          <ac:picMkLst>
            <pc:docMk/>
            <pc:sldMk cId="3195890360" sldId="2085849399"/>
            <ac:picMk id="3" creationId="{585737D4-6463-848F-8984-8433E0450246}"/>
          </ac:picMkLst>
        </pc:picChg>
        <pc:picChg chg="add mod">
          <ac:chgData name="Matt Novakowski" userId="ed3c74c5-276e-42c5-b6a5-7e20db854cb4" providerId="ADAL" clId="{78762E00-FC01-4197-BF00-121B9D17840B}" dt="2023-06-20T13:48:57.289" v="105"/>
          <ac:picMkLst>
            <pc:docMk/>
            <pc:sldMk cId="3195890360" sldId="2085849399"/>
            <ac:picMk id="5" creationId="{7D385C82-6AF3-66F0-7C61-11F91C1C849D}"/>
          </ac:picMkLst>
        </pc:picChg>
      </pc:sldChg>
      <pc:sldChg chg="addSp modSp mod">
        <pc:chgData name="Matt Novakowski" userId="ed3c74c5-276e-42c5-b6a5-7e20db854cb4" providerId="ADAL" clId="{78762E00-FC01-4197-BF00-121B9D17840B}" dt="2023-06-20T13:51:39.846" v="191" actId="208"/>
        <pc:sldMkLst>
          <pc:docMk/>
          <pc:sldMk cId="4018108573" sldId="2085849400"/>
        </pc:sldMkLst>
        <pc:spChg chg="mod">
          <ac:chgData name="Matt Novakowski" userId="ed3c74c5-276e-42c5-b6a5-7e20db854cb4" providerId="ADAL" clId="{78762E00-FC01-4197-BF00-121B9D17840B}" dt="2023-06-20T13:51:39.846" v="191" actId="208"/>
          <ac:spMkLst>
            <pc:docMk/>
            <pc:sldMk cId="4018108573" sldId="2085849400"/>
            <ac:spMk id="15" creationId="{E0600967-E9E1-271C-7689-76B212602675}"/>
          </ac:spMkLst>
        </pc:spChg>
        <pc:spChg chg="add mod">
          <ac:chgData name="Matt Novakowski" userId="ed3c74c5-276e-42c5-b6a5-7e20db854cb4" providerId="ADAL" clId="{78762E00-FC01-4197-BF00-121B9D17840B}" dt="2023-06-20T13:45:59.684" v="35" actId="2711"/>
          <ac:spMkLst>
            <pc:docMk/>
            <pc:sldMk cId="4018108573" sldId="2085849400"/>
            <ac:spMk id="16" creationId="{C17D9223-BA5E-592D-3AF4-A1FD5AB3B738}"/>
          </ac:spMkLst>
        </pc:spChg>
        <pc:cxnChg chg="add mod">
          <ac:chgData name="Matt Novakowski" userId="ed3c74c5-276e-42c5-b6a5-7e20db854cb4" providerId="ADAL" clId="{78762E00-FC01-4197-BF00-121B9D17840B}" dt="2023-06-20T13:47:14.396" v="52" actId="208"/>
          <ac:cxnSpMkLst>
            <pc:docMk/>
            <pc:sldMk cId="4018108573" sldId="2085849400"/>
            <ac:cxnSpMk id="18" creationId="{668934FD-2D64-F03A-6A80-E23C271D7D6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EBA57DAA-D105-4D24-978E-D93E1D28684E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7C576D6B-37F8-42F7-9C55-163DD6483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8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CFBD-002C-408F-AA4F-244A46384548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4ED7-A665-480A-B707-64F39CD3B089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F2C4-F913-451F-A690-8089D4B286E7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40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CBF3-ACA9-482E-A445-C8C99ACA97F1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3BE-929F-4FAA-91C7-3970BB17EE3C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926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F49B-E091-4AC1-A807-BA16A5E0B4D2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3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A13-262F-49FE-9BAC-B4B34BB9C443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3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09DA-D699-45EF-A264-73D31C66453B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77E4-222C-42DA-B5B2-AB1427AFB5E5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12C9-11B5-4D3F-8FED-8653504AA2E4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5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4138-5BF4-41A8-8EAC-0B98DA6985FE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0E0F-CCBA-43AA-BA95-1E1293AF6D09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3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87CC-19F0-416D-9370-F47E97B7158D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AED-AA55-45EF-B710-554564F8FE80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C81-FD1A-4350-91BA-3E55D18D8E2E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2256-77AA-451F-9C22-5B54C52A5C16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C33F-78CC-475C-A512-0A04495ABE6C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This is NOT a commitment to lend. Rates and terms are subject to change without notice. Subject to qualification. 2019 Innovative Home Loans, LLC | NMLS# 171895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D60843-4189-498E-821A-2C6D04228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Uny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Ui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Sql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TWT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Vfv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0838-98BC-8147-BE52-DB3329B3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5BE-EC9F-903F-B98E-0D6928D5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1853" y="6248400"/>
            <a:ext cx="5715001" cy="283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A picture containing interior design, indoor, wall, studio couch&#10;&#10;Description automatically generated">
            <a:extLst>
              <a:ext uri="{FF2B5EF4-FFF2-40B4-BE49-F238E27FC236}">
                <a16:creationId xmlns:a16="http://schemas.microsoft.com/office/drawing/2014/main" id="{3BCC39B4-6844-D451-C558-C39A6884A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600967-E9E1-271C-7689-76B212602675}"/>
              </a:ext>
            </a:extLst>
          </p:cNvPr>
          <p:cNvSpPr/>
          <p:nvPr/>
        </p:nvSpPr>
        <p:spPr>
          <a:xfrm>
            <a:off x="4648200" y="-152400"/>
            <a:ext cx="4528351" cy="701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EED7B-E02A-057C-CE8F-9AEC1994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5" y="1572419"/>
            <a:ext cx="2922294" cy="715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7D9223-BA5E-592D-3AF4-A1FD5AB3B738}"/>
              </a:ext>
            </a:extLst>
          </p:cNvPr>
          <p:cNvSpPr txBox="1"/>
          <p:nvPr/>
        </p:nvSpPr>
        <p:spPr>
          <a:xfrm>
            <a:off x="5499124" y="2811275"/>
            <a:ext cx="2922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sis MT Pro Light" panose="02040304050005020304" pitchFamily="18" charset="0"/>
              </a:rPr>
              <a:t>Economics </a:t>
            </a:r>
          </a:p>
          <a:p>
            <a:pPr algn="ctr"/>
            <a:r>
              <a:rPr lang="en-US" sz="4000" dirty="0">
                <a:latin typeface="Amasis MT Pro Light" panose="02040304050005020304" pitchFamily="18" charset="0"/>
              </a:rPr>
              <a:t>Of Housing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8934FD-2D64-F03A-6A80-E23C271D7D65}"/>
              </a:ext>
            </a:extLst>
          </p:cNvPr>
          <p:cNvCxnSpPr>
            <a:cxnSpLocks/>
          </p:cNvCxnSpPr>
          <p:nvPr/>
        </p:nvCxnSpPr>
        <p:spPr>
          <a:xfrm>
            <a:off x="6042912" y="4343400"/>
            <a:ext cx="1828800" cy="0"/>
          </a:xfrm>
          <a:prstGeom prst="straightConnector1">
            <a:avLst/>
          </a:prstGeom>
          <a:ln>
            <a:solidFill>
              <a:srgbClr val="0956A6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0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Foreclosure Activity: 2022 thru Q3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CA702-187D-049D-2668-38D837B4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16" y="1574038"/>
            <a:ext cx="6935168" cy="4106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B108AE-541C-FA59-43C9-7E69B6BAC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D95CB-9A73-3B31-1889-8423F0B6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9" y="1447800"/>
            <a:ext cx="7042743" cy="475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68C1B-81C3-0BFA-9496-E2F42375B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Supply Demand Gap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BE9ED5D-9176-9DF9-ABB3-5AFE70458A4F}"/>
              </a:ext>
            </a:extLst>
          </p:cNvPr>
          <p:cNvSpPr txBox="1">
            <a:spLocks noChangeArrowheads="1"/>
          </p:cNvSpPr>
          <p:nvPr/>
        </p:nvSpPr>
        <p:spPr>
          <a:xfrm>
            <a:off x="3022679" y="51816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0D77F-3FCB-AC9C-6153-9BD75F5D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82" y="1600200"/>
            <a:ext cx="6564234" cy="4520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0351C-F156-7823-A2B5-523876ADB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Drivers of Demand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130227"/>
            <a:ext cx="5562600" cy="29751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 Formations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Affordability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Rents</a:t>
            </a:r>
          </a:p>
          <a:p>
            <a:pPr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endParaRPr lang="en-US" sz="22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81E53-966A-8236-2323-B00BDD24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216" y="1525065"/>
            <a:ext cx="4067384" cy="39494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B38E5E-F0A5-8B89-0358-7BBEE724D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Household Formations</a:t>
            </a:r>
          </a:p>
        </p:txBody>
      </p:sp>
      <p:pic>
        <p:nvPicPr>
          <p:cNvPr id="2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FA48EBE1-A129-8D18-0C15-A3607C957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1561657"/>
            <a:ext cx="6610350" cy="4458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2D71D-86BC-EB5D-8F6A-A94ECDDA5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Household Formations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A1663-DDCF-8EEE-CCF2-93A55227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638300"/>
            <a:ext cx="7362825" cy="36957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1E2EDDB-2BF8-32DB-F33B-B0D246DBE70A}"/>
              </a:ext>
            </a:extLst>
          </p:cNvPr>
          <p:cNvSpPr txBox="1">
            <a:spLocks noChangeArrowheads="1"/>
          </p:cNvSpPr>
          <p:nvPr/>
        </p:nvSpPr>
        <p:spPr>
          <a:xfrm>
            <a:off x="3022679" y="5367751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C3AF1-B5FA-9771-D17A-8F0DE8D4A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Generational Breakdown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F81DDF-53A4-D482-E829-CDE90BD80E96}"/>
              </a:ext>
            </a:extLst>
          </p:cNvPr>
          <p:cNvSpPr txBox="1">
            <a:spLocks noChangeArrowheads="1"/>
          </p:cNvSpPr>
          <p:nvPr/>
        </p:nvSpPr>
        <p:spPr>
          <a:xfrm>
            <a:off x="3022679" y="5824951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US Census Bureau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7EB0F-3C76-EAE8-2F32-B0A7D3960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51" y="1857789"/>
            <a:ext cx="6963747" cy="265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B6CAB-E937-B1F7-759B-2631A1B1F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Mortgage Rates – 50 Year History</a:t>
            </a:r>
          </a:p>
        </p:txBody>
      </p:sp>
      <p:pic>
        <p:nvPicPr>
          <p:cNvPr id="2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7E127C6B-77AC-5D4B-CB8B-B3C5019CD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1452321"/>
            <a:ext cx="6705600" cy="4404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E9B5A-2808-E35E-4389-943167B9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Mortgage Rates by Decade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8B4EB-FE1D-5BC2-FE92-A1A4A9015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42" y="1735982"/>
            <a:ext cx="6735115" cy="3953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C3EC1-8277-6ED4-6C10-CF993FD8C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Mortgage Rates:  2020-2022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744B4-E0BD-D752-C06F-EF2863F5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6553200" cy="4443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AF8DB-6081-7D80-F916-1A6540643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Economics of Housing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054027"/>
            <a:ext cx="5562600" cy="29751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endParaRPr lang="en-US" sz="22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is is America's favorite kind of house, poll says | Money">
            <a:extLst>
              <a:ext uri="{FF2B5EF4-FFF2-40B4-BE49-F238E27FC236}">
                <a16:creationId xmlns:a16="http://schemas.microsoft.com/office/drawing/2014/main" id="{87570581-D6FA-A083-CD29-D9DB30EC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917718"/>
            <a:ext cx="4470890" cy="29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B66E87-3B13-2273-C520-C8566A84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Affordability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6161C-48D7-1DF6-EA95-1D1F18DC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705600" cy="4255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02C6F3-2F2A-939C-338E-EA4C8324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Monthly Mortgage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B0413-7FF9-036C-6F48-734CEE87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6705601" cy="429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21DB5-1F7C-B2D5-5717-566F19430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028700" y="451661"/>
            <a:ext cx="7086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Monthly Payment as % of Income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39DD6-DA71-2F53-D854-F0C81D2F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59" y="1447800"/>
            <a:ext cx="7601482" cy="4334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2BF49-CD4B-8F9F-31BB-3E809071A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5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707025" y="527861"/>
            <a:ext cx="76961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 – Avg Monthly Apartment Rents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CB14C-A809-5C6A-FD5B-238E5616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00" y="1600200"/>
            <a:ext cx="6720051" cy="4191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FDF9A7F-04B9-6D93-8FB3-B9ADADE48717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6388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Statista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A5CE7-79B0-D986-330C-978370A9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Rental Vacancy Rates</a:t>
            </a:r>
          </a:p>
        </p:txBody>
      </p:sp>
      <p:pic>
        <p:nvPicPr>
          <p:cNvPr id="2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80593525-44C1-596E-00AF-B975AE0CE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07485"/>
            <a:ext cx="6838950" cy="461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06F8B-7B5B-FC35-8B71-AB8D86B9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Rental Vacancy by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41574-71CC-35CC-BBD7-389B3813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600200"/>
            <a:ext cx="6623305" cy="40386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B7FB74D-6EC3-29C3-9E23-ADB8E0113C23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6388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Statista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67A06-D869-4C3C-A86D-6C86B8110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Drivers of Inflation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191370"/>
            <a:ext cx="5562600" cy="32188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Spending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Goods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Wages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 &amp; Regulations</a:t>
            </a:r>
          </a:p>
          <a:p>
            <a:pPr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endParaRPr lang="en-US" sz="22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ising Inflation Expectations - New Century Investments">
            <a:extLst>
              <a:ext uri="{FF2B5EF4-FFF2-40B4-BE49-F238E27FC236}">
                <a16:creationId xmlns:a16="http://schemas.microsoft.com/office/drawing/2014/main" id="{26272D33-61EC-0945-3F0E-10AA3A7D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45" y="1832770"/>
            <a:ext cx="43700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3732F6-A0F9-29AD-0DEE-40876C188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Consumer Spending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8AE90-F6E9-7A2F-3B2F-486C54B7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7161358" cy="341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3E0766-4981-F888-610B-D2E760C0B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 of Goods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2646-F27E-56B6-B4DC-7BB57A5F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27414"/>
            <a:ext cx="6716610" cy="4616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B2802-EA89-AD6D-AFDE-7B5C670F9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066800" y="457200"/>
            <a:ext cx="7086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Shipping Container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77117D-69B0-2261-A431-260D75E3E016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748751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Statista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367018-D63C-861D-3A45-310503A1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47" y="1492276"/>
            <a:ext cx="6700670" cy="425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C18CB8-19EC-4D2A-8AB2-329EAE10B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Drivers of Supply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130227"/>
            <a:ext cx="5562600" cy="1819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Construction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Pending Home Sales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Foreclosures</a:t>
            </a:r>
          </a:p>
        </p:txBody>
      </p:sp>
      <p:pic>
        <p:nvPicPr>
          <p:cNvPr id="2050" name="Picture 2" descr="What is supply | Definition and Meaning | Capital.com">
            <a:extLst>
              <a:ext uri="{FF2B5EF4-FFF2-40B4-BE49-F238E27FC236}">
                <a16:creationId xmlns:a16="http://schemas.microsoft.com/office/drawing/2014/main" id="{406BD89A-F0AB-DE86-9DB2-0AD95977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5066"/>
            <a:ext cx="4067385" cy="40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462EC-AC77-ED9E-1D74-11CF0135E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6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Employment Wages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6455C-E341-9E60-8CA0-507423702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0" y="1600200"/>
            <a:ext cx="6411220" cy="4391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B497F-B6B2-CE70-07FD-F10DEB4B9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Wages &amp; Productivity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E3B98-1524-F3DE-B427-B4DF9DCC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28800"/>
            <a:ext cx="70104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F9AE2-A05F-564C-97BA-2EAAE5E91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9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Policies &amp; Regulations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52FEC-9A4D-EA56-F06B-36F58D0CB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95" y="1662676"/>
            <a:ext cx="6301210" cy="353264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BB877E6-6187-B6E0-DD7E-D1787E865EE1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195323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Heritage Foundation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F788D-DDDA-51B5-C4C3-69DBAD63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7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 - Gasoline Per Gallon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B877E6-6187-B6E0-DD7E-D1787E865EE1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4605751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Y-Charts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2A65F-7E7A-0F7D-C3AE-35A1077D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3" y="2362200"/>
            <a:ext cx="7725853" cy="193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601C9-9CCF-205F-1F04-74311A071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3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Drivers of Mortgage Rates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06427"/>
            <a:ext cx="5562600" cy="29751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Stocks &amp; Bonds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Economics</a:t>
            </a:r>
          </a:p>
          <a:p>
            <a:pPr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endParaRPr lang="en-US" sz="22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3C6E-5682-A416-9EAA-EA811B27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4324954" cy="4086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D67D51-4245-96D8-D227-153ABDEA9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BLS Unemployment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7ADCE-B8F4-ACAF-2F25-B65F45FE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11" y="1385110"/>
            <a:ext cx="5981378" cy="4591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4D6BB-F4A6-684D-8D90-5A641AFBB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Unemployment &amp; Recessions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CBA34-9FCF-B619-F48F-1EA4689F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8" y="1524000"/>
            <a:ext cx="8079524" cy="407222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A7D32DF-8286-CD6F-66AC-DE5C1FA8FB7D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672551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4A716-E4BD-A57B-64A3-DA16DC53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Inflation: 1950 to Present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B217E-8AF0-2FDA-5FC0-B61207C0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42" y="1524000"/>
            <a:ext cx="6672715" cy="406633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Macrotrends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71153-4C1F-9307-D090-D7550153E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0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Inflation:  2020 - 2022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C2D743-8B78-CEA7-2CF5-744C345F8064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6388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Statista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ED2DF-BBD9-24C9-6AD4-FB7B85A8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69" y="1224911"/>
            <a:ext cx="6640260" cy="4261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BB209-3296-E508-43A0-9597B6428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6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Equities vs Fixed Income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Tokenist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A3674-5C54-64D2-CB8D-95D237DE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22" y="1524000"/>
            <a:ext cx="4396156" cy="413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6184E-85D4-2C93-878C-DE529E0C0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9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Starts</a:t>
            </a:r>
          </a:p>
        </p:txBody>
      </p:sp>
      <p:pic>
        <p:nvPicPr>
          <p:cNvPr id="2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86F939CA-1940-53F8-2016-0221DBE90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371600"/>
            <a:ext cx="7086600" cy="4779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393A2-9CD6-06BE-15E1-D11AE805C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6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 – 10 Year Treasury Bill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Macro Trends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88757-C491-8FD8-4BCE-BE6FC95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8" y="1461813"/>
            <a:ext cx="6477904" cy="3934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419CF-9F05-6A39-9AE6-A0C919AAB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9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Mortgage-Backed Security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F8AB3-67DE-55B7-6FFB-8AFE4B92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39" y="1317417"/>
            <a:ext cx="7220521" cy="4223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E93B3-AB41-616E-C82F-005E4859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4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59799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Economic Drivers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6628B0-EB7F-457E-8061-B48CAD3C099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06427"/>
            <a:ext cx="5562600" cy="30920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Recessions</a:t>
            </a: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Values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&amp; Demand</a:t>
            </a:r>
            <a:endParaRPr lang="en-US" sz="500" dirty="0">
              <a:solidFill>
                <a:srgbClr val="002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</a:p>
          <a:p>
            <a:pPr>
              <a:lnSpc>
                <a:spcPct val="150000"/>
              </a:lnSpc>
              <a:buClr>
                <a:srgbClr val="009FE3"/>
              </a:buClr>
              <a:buSzTx/>
              <a:buFont typeface="Wingdings" panose="05000000000000000000" pitchFamily="2" charset="2"/>
              <a:buChar char="²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E2205-2421-0244-F42B-057300EA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77" y="1600200"/>
            <a:ext cx="4332223" cy="396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65857A-E7D7-7367-FCFC-9A731BEEB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0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Recession or Not?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355E8-39D7-6E4A-4D7F-EAFE0D9C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4" y="1399892"/>
            <a:ext cx="6668431" cy="4058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42FD1-8A82-6AA5-D514-AE990FFD5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Recessions &amp; Bond Yields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3D5AFE-8E0F-8FEE-8314-5D660D84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04" y="1447800"/>
            <a:ext cx="68427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A117CE-13CA-0BEC-9C63-4F8BC5927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9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Recessions &amp; Interest Rates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CB8F8-93EE-250E-CDE3-2CFDB4B7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6" y="1485608"/>
            <a:ext cx="8047048" cy="4000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ECF80-2293-AA09-F043-68660B4C2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1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 Values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DF613-CD3D-4D47-9E3B-4059FDEF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85" y="1342734"/>
            <a:ext cx="5582429" cy="4172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789F4-4520-FA90-D0F0-A542E5D2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0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D8520-D55D-A997-E5DA-17EA4755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17" y="1547550"/>
            <a:ext cx="5487166" cy="376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C0A84-70C8-1C93-FD59-9A91FA4A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9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Recessions &amp; Home Values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BA67-1EA9-8207-1432-E9C5B45B98B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68110-5990-DE60-00BA-DA0A0251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9" y="1371600"/>
            <a:ext cx="6925642" cy="4191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2F4AB-6B75-4065-FF14-656A3B202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7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 Inventory: 2019 - 2022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913F6-E059-8593-C1F3-1E56F8F3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20" y="1680776"/>
            <a:ext cx="6326159" cy="402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FF5AF-5E22-3DD6-BC78-33D71F8A8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Completions</a:t>
            </a:r>
          </a:p>
        </p:txBody>
      </p:sp>
      <p:pic>
        <p:nvPicPr>
          <p:cNvPr id="3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D5FD1AA7-0434-C59A-AD2A-9D92D678F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79705"/>
            <a:ext cx="7086602" cy="4779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9685B-EF64-5BDD-FE2B-3B45421D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8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Buyer Demand: YOY Showings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5CF286-84E3-46BD-3DE9-153D2FC70BE6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334000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Showing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79138-E6F6-2832-550F-6DC04B99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96" y="1959917"/>
            <a:ext cx="7100008" cy="2437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0CDA2-46B8-4F17-2B5F-3E4FC72D5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4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5334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Bubble?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CD5928B-D8B4-0B57-8BF2-2412124E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47215"/>
            <a:ext cx="5943600" cy="3163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63EB7F-ED11-8E86-DA27-4E063288E162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748751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85C82-6AF3-66F0-7C61-11F91C1C8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0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5334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 Mortgage Rate Forecast – 12/22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873DB-BFFA-E370-3586-AB836A3F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31" y="1752600"/>
            <a:ext cx="6505538" cy="3562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5D25E-6445-4C2A-84F8-F0F82F7F7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17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066799" y="463234"/>
            <a:ext cx="70104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Spread: 30 Yr Fixed vs 10 Yr T-Bill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35A0B-E5D8-7BE8-DC0F-7C54B87F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20" y="1828800"/>
            <a:ext cx="7728959" cy="335799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217CC75-5B8A-67DA-17C7-FCE2B1447B08}"/>
              </a:ext>
            </a:extLst>
          </p:cNvPr>
          <p:cNvSpPr txBox="1">
            <a:spLocks noChangeArrowheads="1"/>
          </p:cNvSpPr>
          <p:nvPr/>
        </p:nvSpPr>
        <p:spPr>
          <a:xfrm>
            <a:off x="2819399" y="5513768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Black Knight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F0BD6-421B-881B-DD0D-13C5CA948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81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0B91C-F215-1CB5-77FE-A22A1F80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02" y="1542553"/>
            <a:ext cx="5925796" cy="4038600"/>
          </a:xfrm>
          <a:prstGeom prst="rect">
            <a:avLst/>
          </a:prstGeom>
        </p:spPr>
      </p:pic>
      <p:sp>
        <p:nvSpPr>
          <p:cNvPr id="4" name="Subtitle 1">
            <a:extLst>
              <a:ext uri="{FF2B5EF4-FFF2-40B4-BE49-F238E27FC236}">
                <a16:creationId xmlns:a16="http://schemas.microsoft.com/office/drawing/2014/main" id="{8AC449AC-5807-05F0-52A2-08AB030B0688}"/>
              </a:ext>
            </a:extLst>
          </p:cNvPr>
          <p:cNvSpPr txBox="1">
            <a:spLocks/>
          </p:cNvSpPr>
          <p:nvPr/>
        </p:nvSpPr>
        <p:spPr>
          <a:xfrm>
            <a:off x="1066799" y="463234"/>
            <a:ext cx="70104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Spread: 30 Yr Fixed vs 10 Yr T-Bill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CF1C0-5282-058D-B18B-C5847821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0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4" name="Subtitle 1">
            <a:extLst>
              <a:ext uri="{FF2B5EF4-FFF2-40B4-BE49-F238E27FC236}">
                <a16:creationId xmlns:a16="http://schemas.microsoft.com/office/drawing/2014/main" id="{8AC449AC-5807-05F0-52A2-08AB030B0688}"/>
              </a:ext>
            </a:extLst>
          </p:cNvPr>
          <p:cNvSpPr txBox="1">
            <a:spLocks/>
          </p:cNvSpPr>
          <p:nvPr/>
        </p:nvSpPr>
        <p:spPr>
          <a:xfrm>
            <a:off x="1066799" y="463234"/>
            <a:ext cx="70104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Spread: 30 Yr Fixed vs 10 Yr T-Bill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63645-87EF-4FF7-26A8-FFCB5B10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00" y="1682461"/>
            <a:ext cx="6209198" cy="3758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74CA3-1EF3-2035-D185-E3F481EB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2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 Home Value Forecast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B6DCB-753F-EB06-D8AB-3420F4E5A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6553200" cy="381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B6470C-916F-7F36-6FE7-50E4A1AFC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3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Loan Volume By Credit 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A8F98-01DD-CB9F-3DCE-970004A0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27" y="1600200"/>
            <a:ext cx="5586746" cy="4181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CBEF2-1A54-7568-DF75-9C3925821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0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Credit Quality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8DB97-F054-1B44-5672-462F06A2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38" y="1542489"/>
            <a:ext cx="5544324" cy="4020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9354C-1DBB-BB7C-3B94-8CD2E33BA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5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 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91117-7DC3-7855-9B12-D75AC2448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08" y="1524000"/>
            <a:ext cx="5643783" cy="4219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AA8892-D011-1C7A-542F-14E2CFF56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Housing Formula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0DE97-59F4-8745-79C5-803F8CDF6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6858000" cy="330517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BE9ED5D-9176-9DF9-ABB3-5AFE70458A4F}"/>
              </a:ext>
            </a:extLst>
          </p:cNvPr>
          <p:cNvSpPr txBox="1">
            <a:spLocks noChangeArrowheads="1"/>
          </p:cNvSpPr>
          <p:nvPr/>
        </p:nvSpPr>
        <p:spPr>
          <a:xfrm>
            <a:off x="3022679" y="51816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F2DC1-0F15-1BE0-161A-DDD164266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85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Will Inflation Peak?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BAD448A-CBB1-D500-5944-452BAFF6B12F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257800"/>
            <a:ext cx="3505200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MBS Highway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AD02E7-99A3-0B88-0F02-A13389B4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3" y="1785708"/>
            <a:ext cx="8116433" cy="3286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5693-894B-8D8A-9F84-61A02BA48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7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Will Inflation Peak?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8E4D2-4B1A-A3A3-14F0-8CDAAEBB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2" y="1519109"/>
            <a:ext cx="5229955" cy="185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32C29-6D20-4B2E-90BD-FF3E9D1B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22" y="3581400"/>
            <a:ext cx="5268060" cy="2572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E5478-EDBA-8AE5-C4BA-8DA4DB609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56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Will Inflation Peak?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FB06-8E0D-9766-0BBF-21F06ADD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54" y="1428224"/>
            <a:ext cx="2692612" cy="4760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725C8-4EF9-2BF7-4119-7F99DEE88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428224"/>
            <a:ext cx="3785517" cy="4722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B6FAE-D98D-19EE-4A79-F92F24D31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9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6705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Inflation Has Peaked!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3B84E6-615C-5530-4F26-3348843D6B49}"/>
              </a:ext>
            </a:extLst>
          </p:cNvPr>
          <p:cNvSpPr txBox="1">
            <a:spLocks noChangeArrowheads="1"/>
          </p:cNvSpPr>
          <p:nvPr/>
        </p:nvSpPr>
        <p:spPr>
          <a:xfrm>
            <a:off x="3098879" y="5638800"/>
            <a:ext cx="3098641" cy="423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9FE3"/>
              </a:buClr>
              <a:buSzTx/>
              <a:buNone/>
            </a:pPr>
            <a:r>
              <a:rPr lang="en-US" sz="1600" b="1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20436-6A2E-0AB9-8252-6E15F7F2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70" y="1298342"/>
            <a:ext cx="6640260" cy="4261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24D4E-31B3-46BE-4E69-D3DF1F3A7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4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EFAF4F-7A98-01A5-DF5D-C3868C8EBF41}"/>
              </a:ext>
            </a:extLst>
          </p:cNvPr>
          <p:cNvSpPr/>
          <p:nvPr/>
        </p:nvSpPr>
        <p:spPr>
          <a:xfrm>
            <a:off x="914400" y="762000"/>
            <a:ext cx="7162800" cy="20288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 Buydown:  Seller credit $5,000</a:t>
            </a:r>
          </a:p>
          <a:p>
            <a:pPr marL="800100" lvl="1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7.00% to 6.00% - cost $7,500</a:t>
            </a:r>
          </a:p>
          <a:p>
            <a:pPr marL="800100" lvl="1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$150 </a:t>
            </a:r>
            <a:r>
              <a:rPr lang="en-US" sz="2200" dirty="0" err="1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break even = 50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F8C296-C968-DC93-E5E5-40E86F64454A}"/>
              </a:ext>
            </a:extLst>
          </p:cNvPr>
          <p:cNvSpPr/>
          <p:nvPr/>
        </p:nvSpPr>
        <p:spPr>
          <a:xfrm>
            <a:off x="914400" y="2977007"/>
            <a:ext cx="7162800" cy="2705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Buydown:  Seller credit $5,000</a:t>
            </a:r>
          </a:p>
          <a:p>
            <a:pPr marL="800100" lvl="1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7.00% to 6.00% - $300 x 12 months = $3,600</a:t>
            </a:r>
          </a:p>
          <a:p>
            <a:pPr marL="800100" lvl="1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7.00% to 5.00% - $600 x 12 months = $7,200</a:t>
            </a:r>
          </a:p>
          <a:p>
            <a:pPr marL="800100" lvl="1" indent="-342900">
              <a:lnSpc>
                <a:spcPct val="200000"/>
              </a:lnSpc>
              <a:buClr>
                <a:srgbClr val="009FE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credit of $10,800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93CFD-8BCE-B5D4-F930-3AC296DA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Pending Home Sales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D0BB6-9675-7564-088D-1EDEAD24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972983" cy="4494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DDDA7-346B-69B3-044D-F715F5455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Pending Home Sales – YOY by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D4B02-2623-F324-DA58-CB81C569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1663910"/>
            <a:ext cx="6603593" cy="3974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A6469-ED69-57EF-C3BF-59E7F71F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C9CA7-507B-4A4D-B71E-C5B47BE9A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64" y="6194531"/>
            <a:ext cx="631299" cy="61093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D0332CA3-5F68-4300-8124-97BF1B5A73FF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61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Foreclosure Activity by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D81D1-E663-A98D-46C1-BF3E6861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1524000"/>
            <a:ext cx="6681787" cy="4079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63228-7FE4-3C39-E88A-C135C4D4A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38740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87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DBC52BA9938439301CC39B109FEF9" ma:contentTypeVersion="0" ma:contentTypeDescription="Create a new document." ma:contentTypeScope="" ma:versionID="d1850ce1f066d4084b6b26ae8cfb5f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D2240-43FD-41E0-81C5-EFBE8D9D8B5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974627C-8898-4767-8F42-AF6FAA6B2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FEB06F-772F-45A6-AF96-6C4D4846E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11994</TotalTime>
  <Words>442</Words>
  <Application>Microsoft Office PowerPoint</Application>
  <PresentationFormat>On-screen Show (4:3)</PresentationFormat>
  <Paragraphs>119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Amasis MT Pro Light</vt:lpstr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Matt Novakowski</cp:lastModifiedBy>
  <cp:revision>780</cp:revision>
  <cp:lastPrinted>2022-10-19T17:39:15Z</cp:lastPrinted>
  <dcterms:created xsi:type="dcterms:W3CDTF">2015-08-17T22:45:06Z</dcterms:created>
  <dcterms:modified xsi:type="dcterms:W3CDTF">2023-06-20T13:51:45Z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0x01010094EDBC52BA9938439301CC39B109FEF9</vt:lpwstr>
  </property>
</Properties>
</file>